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2" d="100"/>
          <a:sy n="42" d="100"/>
        </p:scale>
        <p:origin x="54" y="83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Hoja4!$B$1</c:f>
              <c:strCache>
                <c:ptCount val="1"/>
                <c:pt idx="0">
                  <c:v>% IT Pinches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Hoja4!$A$2:$A$4</c:f>
              <c:numCache>
                <c:formatCode>mmm\-yy</c:formatCode>
                <c:ptCount val="3"/>
                <c:pt idx="0">
                  <c:v>45597</c:v>
                </c:pt>
                <c:pt idx="1">
                  <c:v>45627</c:v>
                </c:pt>
                <c:pt idx="2">
                  <c:v>45658</c:v>
                </c:pt>
              </c:numCache>
            </c:numRef>
          </c:cat>
          <c:val>
            <c:numRef>
              <c:f>Hoja4!$B$2:$B$4</c:f>
              <c:numCache>
                <c:formatCode>0%</c:formatCode>
                <c:ptCount val="3"/>
                <c:pt idx="0">
                  <c:v>0.33</c:v>
                </c:pt>
                <c:pt idx="1">
                  <c:v>0.25</c:v>
                </c:pt>
                <c:pt idx="2">
                  <c:v>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F5A-4A6C-A911-6782B3E011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84312848"/>
        <c:axId val="481769176"/>
      </c:lineChart>
      <c:dateAx>
        <c:axId val="48431284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81769176"/>
        <c:crosses val="autoZero"/>
        <c:auto val="1"/>
        <c:lblOffset val="100"/>
        <c:baseTimeUnit val="months"/>
      </c:dateAx>
      <c:valAx>
        <c:axId val="481769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84312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 sz="1600" b="1"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916F90-5C12-49EF-B744-AC134A4FABFE}" type="doc">
      <dgm:prSet loTypeId="urn:microsoft.com/office/officeart/2005/8/layout/hierarchy2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A280785-1251-47D7-B895-BEE06E134C87}">
      <dgm:prSet phldrT="[Texto]" custT="1"/>
      <dgm:spPr/>
      <dgm:t>
        <a:bodyPr/>
        <a:lstStyle/>
        <a:p>
          <a:pPr algn="ctr"/>
          <a:r>
            <a:rPr lang="es-ES" sz="2400" dirty="0"/>
            <a:t>PROBLEMA DETECTADO </a:t>
          </a:r>
          <a:endParaRPr lang="es-ES" sz="2400" dirty="0" smtClean="0"/>
        </a:p>
        <a:p>
          <a:pPr algn="ctr"/>
          <a:r>
            <a:rPr lang="es-ES" sz="2400" dirty="0" smtClean="0"/>
            <a:t>33% </a:t>
          </a:r>
          <a:r>
            <a:rPr lang="es-ES" sz="2400" dirty="0"/>
            <a:t>BAJAS IT </a:t>
          </a:r>
          <a:endParaRPr lang="es-ES" sz="2400" dirty="0" smtClean="0"/>
        </a:p>
        <a:p>
          <a:pPr algn="ctr"/>
          <a:endParaRPr lang="es-ES" sz="2400" dirty="0" smtClean="0"/>
        </a:p>
        <a:p>
          <a:pPr algn="l"/>
          <a:r>
            <a:rPr lang="es-ES" sz="2400" dirty="0" smtClean="0"/>
            <a:t>CATEGORÍA: PINCHES  SERVICIO: COCINA</a:t>
          </a:r>
          <a:endParaRPr lang="es-ES" sz="2400" dirty="0"/>
        </a:p>
      </dgm:t>
    </dgm:pt>
    <dgm:pt modelId="{7995BC28-B11B-4BBF-9CF5-9B18D1D1729C}" type="parTrans" cxnId="{548AE9A7-80CF-4918-A86F-AC759707FA40}">
      <dgm:prSet/>
      <dgm:spPr/>
      <dgm:t>
        <a:bodyPr/>
        <a:lstStyle/>
        <a:p>
          <a:endParaRPr lang="es-ES"/>
        </a:p>
      </dgm:t>
    </dgm:pt>
    <dgm:pt modelId="{8D028B0D-56BD-46FE-8304-71EE312D97FB}" type="sibTrans" cxnId="{548AE9A7-80CF-4918-A86F-AC759707FA40}">
      <dgm:prSet/>
      <dgm:spPr/>
      <dgm:t>
        <a:bodyPr/>
        <a:lstStyle/>
        <a:p>
          <a:endParaRPr lang="es-ES"/>
        </a:p>
      </dgm:t>
    </dgm:pt>
    <dgm:pt modelId="{9381EE22-A26D-420E-A91E-F186801B8C96}">
      <dgm:prSet phldrT="[Texto]"/>
      <dgm:spPr/>
      <dgm:t>
        <a:bodyPr/>
        <a:lstStyle/>
        <a:p>
          <a:r>
            <a:rPr lang="es-ES"/>
            <a:t>FACTOR/CAUSAS NOTIFICACIONES DE RIESGOS</a:t>
          </a:r>
        </a:p>
      </dgm:t>
    </dgm:pt>
    <dgm:pt modelId="{D55BEFEB-0EE0-48D0-828F-9FD863D3E908}" type="parTrans" cxnId="{830AFAAE-53BB-4EA8-924F-6B24745584D9}">
      <dgm:prSet/>
      <dgm:spPr/>
      <dgm:t>
        <a:bodyPr/>
        <a:lstStyle/>
        <a:p>
          <a:endParaRPr lang="es-ES"/>
        </a:p>
      </dgm:t>
    </dgm:pt>
    <dgm:pt modelId="{5B425742-0253-4BB7-B3C0-E467A6A15D24}" type="sibTrans" cxnId="{830AFAAE-53BB-4EA8-924F-6B24745584D9}">
      <dgm:prSet/>
      <dgm:spPr/>
      <dgm:t>
        <a:bodyPr/>
        <a:lstStyle/>
        <a:p>
          <a:endParaRPr lang="es-ES"/>
        </a:p>
      </dgm:t>
    </dgm:pt>
    <dgm:pt modelId="{3CADD663-F3BF-47E8-957A-19801F3C5E66}">
      <dgm:prSet phldrT="[Texto]"/>
      <dgm:spPr/>
      <dgm:t>
        <a:bodyPr/>
        <a:lstStyle/>
        <a:p>
          <a:r>
            <a:rPr lang="es-ES" dirty="0"/>
            <a:t>ACCIONES CORRECTORAS</a:t>
          </a:r>
        </a:p>
        <a:p>
          <a:r>
            <a:rPr lang="es-ES" dirty="0"/>
            <a:t>DOTACIÓN HERRAMIENTAS, EPI´S, MOBILIARIO </a:t>
          </a:r>
          <a:r>
            <a:rPr lang="es-ES" dirty="0" smtClean="0"/>
            <a:t>ERGONÓMICO</a:t>
          </a:r>
          <a:r>
            <a:rPr lang="es-ES" dirty="0"/>
            <a:t>...</a:t>
          </a:r>
        </a:p>
      </dgm:t>
    </dgm:pt>
    <dgm:pt modelId="{287BA98C-02AE-4D51-8DB1-B6EAE35DEBE6}" type="parTrans" cxnId="{EF319CEB-9346-437E-B65F-C03B85F6768F}">
      <dgm:prSet/>
      <dgm:spPr/>
      <dgm:t>
        <a:bodyPr/>
        <a:lstStyle/>
        <a:p>
          <a:endParaRPr lang="es-ES"/>
        </a:p>
      </dgm:t>
    </dgm:pt>
    <dgm:pt modelId="{F729EF8B-10AB-4189-B71D-44D946F62EBD}" type="sibTrans" cxnId="{EF319CEB-9346-437E-B65F-C03B85F6768F}">
      <dgm:prSet/>
      <dgm:spPr/>
      <dgm:t>
        <a:bodyPr/>
        <a:lstStyle/>
        <a:p>
          <a:endParaRPr lang="es-ES"/>
        </a:p>
      </dgm:t>
    </dgm:pt>
    <dgm:pt modelId="{05B617E9-0D91-4F72-B63E-BCB04B3D66B5}">
      <dgm:prSet phldrT="[Texto]"/>
      <dgm:spPr/>
      <dgm:t>
        <a:bodyPr/>
        <a:lstStyle/>
        <a:p>
          <a:r>
            <a:rPr lang="es-ES" dirty="0"/>
            <a:t>FACTOR/CAUSA</a:t>
          </a:r>
        </a:p>
        <a:p>
          <a:r>
            <a:rPr lang="es-ES" dirty="0" smtClean="0"/>
            <a:t>RESOLUCIÓN </a:t>
          </a:r>
          <a:r>
            <a:rPr lang="es-ES" dirty="0"/>
            <a:t>DE CONFLICTOS</a:t>
          </a:r>
        </a:p>
      </dgm:t>
    </dgm:pt>
    <dgm:pt modelId="{24D809C7-6FF7-4E62-9C61-A98C21175B8B}" type="parTrans" cxnId="{90081C87-3B1C-4A26-9006-F9CA78CBBEDB}">
      <dgm:prSet/>
      <dgm:spPr/>
      <dgm:t>
        <a:bodyPr/>
        <a:lstStyle/>
        <a:p>
          <a:endParaRPr lang="es-ES"/>
        </a:p>
      </dgm:t>
    </dgm:pt>
    <dgm:pt modelId="{3904E59A-17B8-48F8-9450-57DC16993BF4}" type="sibTrans" cxnId="{90081C87-3B1C-4A26-9006-F9CA78CBBEDB}">
      <dgm:prSet/>
      <dgm:spPr/>
      <dgm:t>
        <a:bodyPr/>
        <a:lstStyle/>
        <a:p>
          <a:endParaRPr lang="es-ES"/>
        </a:p>
      </dgm:t>
    </dgm:pt>
    <dgm:pt modelId="{B39A272F-DCEC-4682-B298-5C7E78520ACD}">
      <dgm:prSet phldrT="[Texto]"/>
      <dgm:spPr/>
      <dgm:t>
        <a:bodyPr/>
        <a:lstStyle/>
        <a:p>
          <a:r>
            <a:rPr lang="es-ES"/>
            <a:t>ACCIONES CORRECTORAS</a:t>
          </a:r>
        </a:p>
        <a:p>
          <a:r>
            <a:rPr lang="es-ES"/>
            <a:t>INICIO PROC-20 RESOLUCIÓN CONFLICTOS ENTRE PROFESIONALES</a:t>
          </a:r>
        </a:p>
      </dgm:t>
    </dgm:pt>
    <dgm:pt modelId="{B05C025B-0DA4-462E-AE39-80A219AD5387}" type="parTrans" cxnId="{A7DB2A4B-58D3-4609-B51B-14372399CE96}">
      <dgm:prSet/>
      <dgm:spPr/>
      <dgm:t>
        <a:bodyPr/>
        <a:lstStyle/>
        <a:p>
          <a:endParaRPr lang="es-ES"/>
        </a:p>
      </dgm:t>
    </dgm:pt>
    <dgm:pt modelId="{93988A0D-C408-45F2-9A62-C245B5588DCE}" type="sibTrans" cxnId="{A7DB2A4B-58D3-4609-B51B-14372399CE96}">
      <dgm:prSet/>
      <dgm:spPr/>
      <dgm:t>
        <a:bodyPr/>
        <a:lstStyle/>
        <a:p>
          <a:endParaRPr lang="es-ES"/>
        </a:p>
      </dgm:t>
    </dgm:pt>
    <dgm:pt modelId="{D8145E65-8CB9-47FF-BA9B-C4554B498F6B}">
      <dgm:prSet/>
      <dgm:spPr/>
      <dgm:t>
        <a:bodyPr/>
        <a:lstStyle/>
        <a:p>
          <a:r>
            <a:rPr lang="es-ES"/>
            <a:t>FACTOR/ CAUSA</a:t>
          </a:r>
        </a:p>
        <a:p>
          <a:r>
            <a:rPr lang="es-ES"/>
            <a:t>FALTAS DISCIPLINARIAS</a:t>
          </a:r>
        </a:p>
      </dgm:t>
    </dgm:pt>
    <dgm:pt modelId="{8373EFD5-B812-484D-BF82-A6F071A287A9}" type="parTrans" cxnId="{2901746E-BE58-4E35-A9E2-50BD57444F24}">
      <dgm:prSet/>
      <dgm:spPr/>
      <dgm:t>
        <a:bodyPr/>
        <a:lstStyle/>
        <a:p>
          <a:endParaRPr lang="es-ES"/>
        </a:p>
      </dgm:t>
    </dgm:pt>
    <dgm:pt modelId="{0DF4B08B-1D06-4926-8097-EF9AEF6B18D7}" type="sibTrans" cxnId="{2901746E-BE58-4E35-A9E2-50BD57444F24}">
      <dgm:prSet/>
      <dgm:spPr/>
      <dgm:t>
        <a:bodyPr/>
        <a:lstStyle/>
        <a:p>
          <a:endParaRPr lang="es-ES"/>
        </a:p>
      </dgm:t>
    </dgm:pt>
    <dgm:pt modelId="{15856C1F-7428-4B1A-B5E3-EAF7C8E25B1B}">
      <dgm:prSet/>
      <dgm:spPr/>
      <dgm:t>
        <a:bodyPr/>
        <a:lstStyle/>
        <a:p>
          <a:r>
            <a:rPr lang="es-ES" dirty="0"/>
            <a:t>FACTOR/CAUSA </a:t>
          </a:r>
          <a:endParaRPr lang="es-ES" dirty="0" smtClean="0"/>
        </a:p>
        <a:p>
          <a:r>
            <a:rPr lang="es-ES" dirty="0" smtClean="0"/>
            <a:t>RIESGOS </a:t>
          </a:r>
          <a:r>
            <a:rPr lang="es-ES" dirty="0"/>
            <a:t>PSICOSOCIALES</a:t>
          </a:r>
        </a:p>
      </dgm:t>
    </dgm:pt>
    <dgm:pt modelId="{EBC48986-9E76-43DA-9879-9E3F5BA3C6A5}" type="parTrans" cxnId="{229C8306-2B55-4577-BD65-2EE9ADC3664D}">
      <dgm:prSet/>
      <dgm:spPr/>
      <dgm:t>
        <a:bodyPr/>
        <a:lstStyle/>
        <a:p>
          <a:endParaRPr lang="es-ES"/>
        </a:p>
      </dgm:t>
    </dgm:pt>
    <dgm:pt modelId="{31F3EC83-3DDC-45FC-96F7-C217CE74E0CC}" type="sibTrans" cxnId="{229C8306-2B55-4577-BD65-2EE9ADC3664D}">
      <dgm:prSet/>
      <dgm:spPr/>
      <dgm:t>
        <a:bodyPr/>
        <a:lstStyle/>
        <a:p>
          <a:endParaRPr lang="es-ES"/>
        </a:p>
      </dgm:t>
    </dgm:pt>
    <dgm:pt modelId="{DE3CE42D-FB9C-41C4-8444-DA20F47A5842}">
      <dgm:prSet/>
      <dgm:spPr/>
      <dgm:t>
        <a:bodyPr/>
        <a:lstStyle/>
        <a:p>
          <a:r>
            <a:rPr lang="es-ES"/>
            <a:t>ACCIONES CORRECTORAS</a:t>
          </a:r>
        </a:p>
        <a:p>
          <a:r>
            <a:rPr lang="es-ES"/>
            <a:t>EVALUACIÓN RIESGO PSICOSOCIAL</a:t>
          </a:r>
        </a:p>
      </dgm:t>
    </dgm:pt>
    <dgm:pt modelId="{542B5A91-5A80-423F-B707-703849898E39}" type="parTrans" cxnId="{29C6877E-5FD1-494A-B9E5-10D3A28C7308}">
      <dgm:prSet/>
      <dgm:spPr/>
      <dgm:t>
        <a:bodyPr/>
        <a:lstStyle/>
        <a:p>
          <a:endParaRPr lang="es-ES"/>
        </a:p>
      </dgm:t>
    </dgm:pt>
    <dgm:pt modelId="{E8A81D90-4F60-44AC-B1D3-84668A8C26FD}" type="sibTrans" cxnId="{29C6877E-5FD1-494A-B9E5-10D3A28C7308}">
      <dgm:prSet/>
      <dgm:spPr/>
      <dgm:t>
        <a:bodyPr/>
        <a:lstStyle/>
        <a:p>
          <a:endParaRPr lang="es-ES"/>
        </a:p>
      </dgm:t>
    </dgm:pt>
    <dgm:pt modelId="{29BDCDE1-D2B8-4B73-9845-8693D24E1AC3}">
      <dgm:prSet/>
      <dgm:spPr/>
      <dgm:t>
        <a:bodyPr/>
        <a:lstStyle/>
        <a:p>
          <a:r>
            <a:rPr lang="es-ES" dirty="0"/>
            <a:t>ACCIONES CORRECTORAS</a:t>
          </a:r>
        </a:p>
        <a:p>
          <a:r>
            <a:rPr lang="es-ES" dirty="0" smtClean="0"/>
            <a:t>APLICACIÓN </a:t>
          </a:r>
          <a:r>
            <a:rPr lang="es-ES" dirty="0"/>
            <a:t>ESTATUTO MARCO LEY 55/203.</a:t>
          </a:r>
        </a:p>
        <a:p>
          <a:r>
            <a:rPr lang="es-ES" dirty="0"/>
            <a:t> ART. 74 PROC. DICIPLINARIO</a:t>
          </a:r>
        </a:p>
      </dgm:t>
    </dgm:pt>
    <dgm:pt modelId="{B4C6416A-7B85-4EBC-ABFA-5438725E374F}" type="parTrans" cxnId="{AA0AED4D-9CB8-4945-BDEE-2076FCE32C70}">
      <dgm:prSet/>
      <dgm:spPr/>
      <dgm:t>
        <a:bodyPr/>
        <a:lstStyle/>
        <a:p>
          <a:endParaRPr lang="es-ES"/>
        </a:p>
      </dgm:t>
    </dgm:pt>
    <dgm:pt modelId="{E8D1F091-E2BA-4B5B-8155-9FE55EE5E482}" type="sibTrans" cxnId="{AA0AED4D-9CB8-4945-BDEE-2076FCE32C70}">
      <dgm:prSet/>
      <dgm:spPr/>
      <dgm:t>
        <a:bodyPr/>
        <a:lstStyle/>
        <a:p>
          <a:endParaRPr lang="es-ES"/>
        </a:p>
      </dgm:t>
    </dgm:pt>
    <dgm:pt modelId="{784AA36F-1FE4-48EA-B6A3-748856F8F40C}" type="pres">
      <dgm:prSet presAssocID="{97916F90-5C12-49EF-B744-AC134A4FABF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B796179-A920-4336-9B86-B3D54909D2E3}" type="pres">
      <dgm:prSet presAssocID="{6A280785-1251-47D7-B895-BEE06E134C87}" presName="root1" presStyleCnt="0"/>
      <dgm:spPr/>
    </dgm:pt>
    <dgm:pt modelId="{C885D8C8-2E33-4DDE-ACA1-8FBD23D50DA3}" type="pres">
      <dgm:prSet presAssocID="{6A280785-1251-47D7-B895-BEE06E134C87}" presName="LevelOneTextNode" presStyleLbl="node0" presStyleIdx="0" presStyleCnt="1" custScaleX="155008" custScaleY="293428" custLinFactNeighborX="-18974" custLinFactNeighborY="-1517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45764F2-DF54-4BDC-9135-A16C3CB2A28F}" type="pres">
      <dgm:prSet presAssocID="{6A280785-1251-47D7-B895-BEE06E134C87}" presName="level2hierChild" presStyleCnt="0"/>
      <dgm:spPr/>
    </dgm:pt>
    <dgm:pt modelId="{9E265948-C8FC-44BE-9EF7-6DD606AF2139}" type="pres">
      <dgm:prSet presAssocID="{D55BEFEB-0EE0-48D0-828F-9FD863D3E908}" presName="conn2-1" presStyleLbl="parChTrans1D2" presStyleIdx="0" presStyleCnt="4"/>
      <dgm:spPr/>
      <dgm:t>
        <a:bodyPr/>
        <a:lstStyle/>
        <a:p>
          <a:endParaRPr lang="es-ES"/>
        </a:p>
      </dgm:t>
    </dgm:pt>
    <dgm:pt modelId="{4E813524-2786-4319-8251-FE068CEEA25D}" type="pres">
      <dgm:prSet presAssocID="{D55BEFEB-0EE0-48D0-828F-9FD863D3E908}" presName="connTx" presStyleLbl="parChTrans1D2" presStyleIdx="0" presStyleCnt="4"/>
      <dgm:spPr/>
      <dgm:t>
        <a:bodyPr/>
        <a:lstStyle/>
        <a:p>
          <a:endParaRPr lang="es-ES"/>
        </a:p>
      </dgm:t>
    </dgm:pt>
    <dgm:pt modelId="{736910F6-61A0-4E40-8A87-58B26CD446DF}" type="pres">
      <dgm:prSet presAssocID="{9381EE22-A26D-420E-A91E-F186801B8C96}" presName="root2" presStyleCnt="0"/>
      <dgm:spPr/>
    </dgm:pt>
    <dgm:pt modelId="{A40D4A6B-96A5-4BA8-9070-21F4CB41F6E9}" type="pres">
      <dgm:prSet presAssocID="{9381EE22-A26D-420E-A91E-F186801B8C96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1F8B27E-6A03-4B3B-9B45-D73FC6A575AE}" type="pres">
      <dgm:prSet presAssocID="{9381EE22-A26D-420E-A91E-F186801B8C96}" presName="level3hierChild" presStyleCnt="0"/>
      <dgm:spPr/>
    </dgm:pt>
    <dgm:pt modelId="{C9FD4C1D-CA94-489D-B808-2DFFAB5E26D4}" type="pres">
      <dgm:prSet presAssocID="{287BA98C-02AE-4D51-8DB1-B6EAE35DEBE6}" presName="conn2-1" presStyleLbl="parChTrans1D3" presStyleIdx="0" presStyleCnt="4"/>
      <dgm:spPr/>
      <dgm:t>
        <a:bodyPr/>
        <a:lstStyle/>
        <a:p>
          <a:endParaRPr lang="es-ES"/>
        </a:p>
      </dgm:t>
    </dgm:pt>
    <dgm:pt modelId="{8EA9DD10-6F0F-4012-9DE3-B58D3093D108}" type="pres">
      <dgm:prSet presAssocID="{287BA98C-02AE-4D51-8DB1-B6EAE35DEBE6}" presName="connTx" presStyleLbl="parChTrans1D3" presStyleIdx="0" presStyleCnt="4"/>
      <dgm:spPr/>
      <dgm:t>
        <a:bodyPr/>
        <a:lstStyle/>
        <a:p>
          <a:endParaRPr lang="es-ES"/>
        </a:p>
      </dgm:t>
    </dgm:pt>
    <dgm:pt modelId="{4B8239DA-E136-4454-A9C9-A3247BFF1729}" type="pres">
      <dgm:prSet presAssocID="{3CADD663-F3BF-47E8-957A-19801F3C5E66}" presName="root2" presStyleCnt="0"/>
      <dgm:spPr/>
    </dgm:pt>
    <dgm:pt modelId="{56474F63-B103-4C85-85DD-0EB2DFDA20F0}" type="pres">
      <dgm:prSet presAssocID="{3CADD663-F3BF-47E8-957A-19801F3C5E66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B05B739-7319-4227-A643-BA3CD385FDF0}" type="pres">
      <dgm:prSet presAssocID="{3CADD663-F3BF-47E8-957A-19801F3C5E66}" presName="level3hierChild" presStyleCnt="0"/>
      <dgm:spPr/>
    </dgm:pt>
    <dgm:pt modelId="{2438BB1E-6A7B-4128-B8BA-5CDE3938D254}" type="pres">
      <dgm:prSet presAssocID="{24D809C7-6FF7-4E62-9C61-A98C21175B8B}" presName="conn2-1" presStyleLbl="parChTrans1D2" presStyleIdx="1" presStyleCnt="4"/>
      <dgm:spPr/>
      <dgm:t>
        <a:bodyPr/>
        <a:lstStyle/>
        <a:p>
          <a:endParaRPr lang="es-ES"/>
        </a:p>
      </dgm:t>
    </dgm:pt>
    <dgm:pt modelId="{FFB10D31-5285-49C2-9B26-E065BFF50720}" type="pres">
      <dgm:prSet presAssocID="{24D809C7-6FF7-4E62-9C61-A98C21175B8B}" presName="connTx" presStyleLbl="parChTrans1D2" presStyleIdx="1" presStyleCnt="4"/>
      <dgm:spPr/>
      <dgm:t>
        <a:bodyPr/>
        <a:lstStyle/>
        <a:p>
          <a:endParaRPr lang="es-ES"/>
        </a:p>
      </dgm:t>
    </dgm:pt>
    <dgm:pt modelId="{A9CE5FD7-B9A0-4ED7-93A0-CAD4E1D2B4B6}" type="pres">
      <dgm:prSet presAssocID="{05B617E9-0D91-4F72-B63E-BCB04B3D66B5}" presName="root2" presStyleCnt="0"/>
      <dgm:spPr/>
    </dgm:pt>
    <dgm:pt modelId="{37F58684-36EF-47D6-9A75-A69B15CB7F4E}" type="pres">
      <dgm:prSet presAssocID="{05B617E9-0D91-4F72-B63E-BCB04B3D66B5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4190B81-9F40-4E48-AA13-A14569AEDA6C}" type="pres">
      <dgm:prSet presAssocID="{05B617E9-0D91-4F72-B63E-BCB04B3D66B5}" presName="level3hierChild" presStyleCnt="0"/>
      <dgm:spPr/>
    </dgm:pt>
    <dgm:pt modelId="{D1714B1C-5EC0-4A09-BD93-3B127CACC9EC}" type="pres">
      <dgm:prSet presAssocID="{B05C025B-0DA4-462E-AE39-80A219AD5387}" presName="conn2-1" presStyleLbl="parChTrans1D3" presStyleIdx="1" presStyleCnt="4"/>
      <dgm:spPr/>
      <dgm:t>
        <a:bodyPr/>
        <a:lstStyle/>
        <a:p>
          <a:endParaRPr lang="es-ES"/>
        </a:p>
      </dgm:t>
    </dgm:pt>
    <dgm:pt modelId="{88460C46-B739-404A-B2D6-2C56918157D9}" type="pres">
      <dgm:prSet presAssocID="{B05C025B-0DA4-462E-AE39-80A219AD5387}" presName="connTx" presStyleLbl="parChTrans1D3" presStyleIdx="1" presStyleCnt="4"/>
      <dgm:spPr/>
      <dgm:t>
        <a:bodyPr/>
        <a:lstStyle/>
        <a:p>
          <a:endParaRPr lang="es-ES"/>
        </a:p>
      </dgm:t>
    </dgm:pt>
    <dgm:pt modelId="{8C2DB948-2846-49F9-8CE2-EC78FC3B31CA}" type="pres">
      <dgm:prSet presAssocID="{B39A272F-DCEC-4682-B298-5C7E78520ACD}" presName="root2" presStyleCnt="0"/>
      <dgm:spPr/>
    </dgm:pt>
    <dgm:pt modelId="{F35D5B38-2103-4D05-8A99-8251613FA8B1}" type="pres">
      <dgm:prSet presAssocID="{B39A272F-DCEC-4682-B298-5C7E78520ACD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24E6763-84A3-44CF-AAFE-284368302FE7}" type="pres">
      <dgm:prSet presAssocID="{B39A272F-DCEC-4682-B298-5C7E78520ACD}" presName="level3hierChild" presStyleCnt="0"/>
      <dgm:spPr/>
    </dgm:pt>
    <dgm:pt modelId="{9A353125-3E38-408B-8888-44EF05FC998A}" type="pres">
      <dgm:prSet presAssocID="{EBC48986-9E76-43DA-9879-9E3F5BA3C6A5}" presName="conn2-1" presStyleLbl="parChTrans1D2" presStyleIdx="2" presStyleCnt="4"/>
      <dgm:spPr/>
      <dgm:t>
        <a:bodyPr/>
        <a:lstStyle/>
        <a:p>
          <a:endParaRPr lang="es-ES"/>
        </a:p>
      </dgm:t>
    </dgm:pt>
    <dgm:pt modelId="{4BA29013-A5D5-4CDA-9672-2CAAD24CA8B8}" type="pres">
      <dgm:prSet presAssocID="{EBC48986-9E76-43DA-9879-9E3F5BA3C6A5}" presName="connTx" presStyleLbl="parChTrans1D2" presStyleIdx="2" presStyleCnt="4"/>
      <dgm:spPr/>
      <dgm:t>
        <a:bodyPr/>
        <a:lstStyle/>
        <a:p>
          <a:endParaRPr lang="es-ES"/>
        </a:p>
      </dgm:t>
    </dgm:pt>
    <dgm:pt modelId="{55CE9F9D-2746-4BC1-A860-C15314BF928F}" type="pres">
      <dgm:prSet presAssocID="{15856C1F-7428-4B1A-B5E3-EAF7C8E25B1B}" presName="root2" presStyleCnt="0"/>
      <dgm:spPr/>
    </dgm:pt>
    <dgm:pt modelId="{D06C0D5F-E1EE-4922-8790-277C8B4CB859}" type="pres">
      <dgm:prSet presAssocID="{15856C1F-7428-4B1A-B5E3-EAF7C8E25B1B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6300DC1-FBA4-443E-B21D-67A3DD07B039}" type="pres">
      <dgm:prSet presAssocID="{15856C1F-7428-4B1A-B5E3-EAF7C8E25B1B}" presName="level3hierChild" presStyleCnt="0"/>
      <dgm:spPr/>
    </dgm:pt>
    <dgm:pt modelId="{44A38EFC-46C9-4201-AB10-0721BAD0DCA3}" type="pres">
      <dgm:prSet presAssocID="{542B5A91-5A80-423F-B707-703849898E39}" presName="conn2-1" presStyleLbl="parChTrans1D3" presStyleIdx="2" presStyleCnt="4"/>
      <dgm:spPr/>
      <dgm:t>
        <a:bodyPr/>
        <a:lstStyle/>
        <a:p>
          <a:endParaRPr lang="es-ES"/>
        </a:p>
      </dgm:t>
    </dgm:pt>
    <dgm:pt modelId="{AE936BA5-5C5C-4FAC-98C0-B6A6AA4F00D2}" type="pres">
      <dgm:prSet presAssocID="{542B5A91-5A80-423F-B707-703849898E39}" presName="connTx" presStyleLbl="parChTrans1D3" presStyleIdx="2" presStyleCnt="4"/>
      <dgm:spPr/>
      <dgm:t>
        <a:bodyPr/>
        <a:lstStyle/>
        <a:p>
          <a:endParaRPr lang="es-ES"/>
        </a:p>
      </dgm:t>
    </dgm:pt>
    <dgm:pt modelId="{23041FD9-272A-4E8F-B9BD-D3FE33207865}" type="pres">
      <dgm:prSet presAssocID="{DE3CE42D-FB9C-41C4-8444-DA20F47A5842}" presName="root2" presStyleCnt="0"/>
      <dgm:spPr/>
    </dgm:pt>
    <dgm:pt modelId="{8EB81738-23FC-4814-BEF6-733E77CF9887}" type="pres">
      <dgm:prSet presAssocID="{DE3CE42D-FB9C-41C4-8444-DA20F47A5842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8598DB7-80B9-418D-8878-2501B51EA0D7}" type="pres">
      <dgm:prSet presAssocID="{DE3CE42D-FB9C-41C4-8444-DA20F47A5842}" presName="level3hierChild" presStyleCnt="0"/>
      <dgm:spPr/>
    </dgm:pt>
    <dgm:pt modelId="{3DD6EB2C-8735-4432-B747-394B62EB60BD}" type="pres">
      <dgm:prSet presAssocID="{8373EFD5-B812-484D-BF82-A6F071A287A9}" presName="conn2-1" presStyleLbl="parChTrans1D2" presStyleIdx="3" presStyleCnt="4"/>
      <dgm:spPr/>
      <dgm:t>
        <a:bodyPr/>
        <a:lstStyle/>
        <a:p>
          <a:endParaRPr lang="es-ES"/>
        </a:p>
      </dgm:t>
    </dgm:pt>
    <dgm:pt modelId="{3ED37CE8-E0F1-4FCF-BA67-EB57065381C7}" type="pres">
      <dgm:prSet presAssocID="{8373EFD5-B812-484D-BF82-A6F071A287A9}" presName="connTx" presStyleLbl="parChTrans1D2" presStyleIdx="3" presStyleCnt="4"/>
      <dgm:spPr/>
      <dgm:t>
        <a:bodyPr/>
        <a:lstStyle/>
        <a:p>
          <a:endParaRPr lang="es-ES"/>
        </a:p>
      </dgm:t>
    </dgm:pt>
    <dgm:pt modelId="{E050D757-09E8-43C6-9CE4-41746BD5E12A}" type="pres">
      <dgm:prSet presAssocID="{D8145E65-8CB9-47FF-BA9B-C4554B498F6B}" presName="root2" presStyleCnt="0"/>
      <dgm:spPr/>
    </dgm:pt>
    <dgm:pt modelId="{3FA4786E-1694-4E54-8BBA-BFD2E96B39EB}" type="pres">
      <dgm:prSet presAssocID="{D8145E65-8CB9-47FF-BA9B-C4554B498F6B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C1D3E34-8F2B-4F7F-8F96-1B1A8DE1828F}" type="pres">
      <dgm:prSet presAssocID="{D8145E65-8CB9-47FF-BA9B-C4554B498F6B}" presName="level3hierChild" presStyleCnt="0"/>
      <dgm:spPr/>
    </dgm:pt>
    <dgm:pt modelId="{A84589D8-62A1-4311-96FD-D68A49454398}" type="pres">
      <dgm:prSet presAssocID="{B4C6416A-7B85-4EBC-ABFA-5438725E374F}" presName="conn2-1" presStyleLbl="parChTrans1D3" presStyleIdx="3" presStyleCnt="4"/>
      <dgm:spPr/>
      <dgm:t>
        <a:bodyPr/>
        <a:lstStyle/>
        <a:p>
          <a:endParaRPr lang="es-ES"/>
        </a:p>
      </dgm:t>
    </dgm:pt>
    <dgm:pt modelId="{549B5781-AC65-49AB-90D9-C8BCB27E68F5}" type="pres">
      <dgm:prSet presAssocID="{B4C6416A-7B85-4EBC-ABFA-5438725E374F}" presName="connTx" presStyleLbl="parChTrans1D3" presStyleIdx="3" presStyleCnt="4"/>
      <dgm:spPr/>
      <dgm:t>
        <a:bodyPr/>
        <a:lstStyle/>
        <a:p>
          <a:endParaRPr lang="es-ES"/>
        </a:p>
      </dgm:t>
    </dgm:pt>
    <dgm:pt modelId="{3C48F6C6-7F3A-42D0-AA13-1FB825C26981}" type="pres">
      <dgm:prSet presAssocID="{29BDCDE1-D2B8-4B73-9845-8693D24E1AC3}" presName="root2" presStyleCnt="0"/>
      <dgm:spPr/>
    </dgm:pt>
    <dgm:pt modelId="{4921F641-D356-457D-9992-9E4245A97125}" type="pres">
      <dgm:prSet presAssocID="{29BDCDE1-D2B8-4B73-9845-8693D24E1AC3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394740C-E256-44B0-8023-E7B48C36CA86}" type="pres">
      <dgm:prSet presAssocID="{29BDCDE1-D2B8-4B73-9845-8693D24E1AC3}" presName="level3hierChild" presStyleCnt="0"/>
      <dgm:spPr/>
    </dgm:pt>
  </dgm:ptLst>
  <dgm:cxnLst>
    <dgm:cxn modelId="{4EC541B2-CA4E-4D04-BFD7-E3EED968AE2F}" type="presOf" srcId="{B39A272F-DCEC-4682-B298-5C7E78520ACD}" destId="{F35D5B38-2103-4D05-8A99-8251613FA8B1}" srcOrd="0" destOrd="0" presId="urn:microsoft.com/office/officeart/2005/8/layout/hierarchy2"/>
    <dgm:cxn modelId="{7021A60B-D415-4D8B-BFFF-6D6DA642F227}" type="presOf" srcId="{B05C025B-0DA4-462E-AE39-80A219AD5387}" destId="{D1714B1C-5EC0-4A09-BD93-3B127CACC9EC}" srcOrd="0" destOrd="0" presId="urn:microsoft.com/office/officeart/2005/8/layout/hierarchy2"/>
    <dgm:cxn modelId="{86AA4C1B-054D-41C0-B62B-20738FCDDB76}" type="presOf" srcId="{B05C025B-0DA4-462E-AE39-80A219AD5387}" destId="{88460C46-B739-404A-B2D6-2C56918157D9}" srcOrd="1" destOrd="0" presId="urn:microsoft.com/office/officeart/2005/8/layout/hierarchy2"/>
    <dgm:cxn modelId="{A8B8BC7F-88A4-4787-A3A6-69040BA0EB50}" type="presOf" srcId="{B4C6416A-7B85-4EBC-ABFA-5438725E374F}" destId="{A84589D8-62A1-4311-96FD-D68A49454398}" srcOrd="0" destOrd="0" presId="urn:microsoft.com/office/officeart/2005/8/layout/hierarchy2"/>
    <dgm:cxn modelId="{12A5CB86-1305-46B1-8433-1A6F36EAE7BF}" type="presOf" srcId="{24D809C7-6FF7-4E62-9C61-A98C21175B8B}" destId="{2438BB1E-6A7B-4128-B8BA-5CDE3938D254}" srcOrd="0" destOrd="0" presId="urn:microsoft.com/office/officeart/2005/8/layout/hierarchy2"/>
    <dgm:cxn modelId="{6C17C131-1C48-4B0B-BD10-4C777DD6F11A}" type="presOf" srcId="{97916F90-5C12-49EF-B744-AC134A4FABFE}" destId="{784AA36F-1FE4-48EA-B6A3-748856F8F40C}" srcOrd="0" destOrd="0" presId="urn:microsoft.com/office/officeart/2005/8/layout/hierarchy2"/>
    <dgm:cxn modelId="{2901746E-BE58-4E35-A9E2-50BD57444F24}" srcId="{6A280785-1251-47D7-B895-BEE06E134C87}" destId="{D8145E65-8CB9-47FF-BA9B-C4554B498F6B}" srcOrd="3" destOrd="0" parTransId="{8373EFD5-B812-484D-BF82-A6F071A287A9}" sibTransId="{0DF4B08B-1D06-4926-8097-EF9AEF6B18D7}"/>
    <dgm:cxn modelId="{4EC022CB-337C-4BF1-8C38-5E40651F469E}" type="presOf" srcId="{9381EE22-A26D-420E-A91E-F186801B8C96}" destId="{A40D4A6B-96A5-4BA8-9070-21F4CB41F6E9}" srcOrd="0" destOrd="0" presId="urn:microsoft.com/office/officeart/2005/8/layout/hierarchy2"/>
    <dgm:cxn modelId="{229C8306-2B55-4577-BD65-2EE9ADC3664D}" srcId="{6A280785-1251-47D7-B895-BEE06E134C87}" destId="{15856C1F-7428-4B1A-B5E3-EAF7C8E25B1B}" srcOrd="2" destOrd="0" parTransId="{EBC48986-9E76-43DA-9879-9E3F5BA3C6A5}" sibTransId="{31F3EC83-3DDC-45FC-96F7-C217CE74E0CC}"/>
    <dgm:cxn modelId="{548AE9A7-80CF-4918-A86F-AC759707FA40}" srcId="{97916F90-5C12-49EF-B744-AC134A4FABFE}" destId="{6A280785-1251-47D7-B895-BEE06E134C87}" srcOrd="0" destOrd="0" parTransId="{7995BC28-B11B-4BBF-9CF5-9B18D1D1729C}" sibTransId="{8D028B0D-56BD-46FE-8304-71EE312D97FB}"/>
    <dgm:cxn modelId="{C10A8126-D908-4A65-9A7F-45C8156FBC32}" type="presOf" srcId="{D8145E65-8CB9-47FF-BA9B-C4554B498F6B}" destId="{3FA4786E-1694-4E54-8BBA-BFD2E96B39EB}" srcOrd="0" destOrd="0" presId="urn:microsoft.com/office/officeart/2005/8/layout/hierarchy2"/>
    <dgm:cxn modelId="{1DB779AB-8B41-44C4-904C-CABD09DBFDE2}" type="presOf" srcId="{B4C6416A-7B85-4EBC-ABFA-5438725E374F}" destId="{549B5781-AC65-49AB-90D9-C8BCB27E68F5}" srcOrd="1" destOrd="0" presId="urn:microsoft.com/office/officeart/2005/8/layout/hierarchy2"/>
    <dgm:cxn modelId="{C124B1B8-7DEF-46DC-AE2E-459E76CB21B4}" type="presOf" srcId="{8373EFD5-B812-484D-BF82-A6F071A287A9}" destId="{3ED37CE8-E0F1-4FCF-BA67-EB57065381C7}" srcOrd="1" destOrd="0" presId="urn:microsoft.com/office/officeart/2005/8/layout/hierarchy2"/>
    <dgm:cxn modelId="{E0251B9F-C012-4E63-A0C3-D77D4797550C}" type="presOf" srcId="{3CADD663-F3BF-47E8-957A-19801F3C5E66}" destId="{56474F63-B103-4C85-85DD-0EB2DFDA20F0}" srcOrd="0" destOrd="0" presId="urn:microsoft.com/office/officeart/2005/8/layout/hierarchy2"/>
    <dgm:cxn modelId="{07C552E7-9DD1-46F9-B950-55CF2F51400C}" type="presOf" srcId="{D55BEFEB-0EE0-48D0-828F-9FD863D3E908}" destId="{9E265948-C8FC-44BE-9EF7-6DD606AF2139}" srcOrd="0" destOrd="0" presId="urn:microsoft.com/office/officeart/2005/8/layout/hierarchy2"/>
    <dgm:cxn modelId="{29C6877E-5FD1-494A-B9E5-10D3A28C7308}" srcId="{15856C1F-7428-4B1A-B5E3-EAF7C8E25B1B}" destId="{DE3CE42D-FB9C-41C4-8444-DA20F47A5842}" srcOrd="0" destOrd="0" parTransId="{542B5A91-5A80-423F-B707-703849898E39}" sibTransId="{E8A81D90-4F60-44AC-B1D3-84668A8C26FD}"/>
    <dgm:cxn modelId="{90081C87-3B1C-4A26-9006-F9CA78CBBEDB}" srcId="{6A280785-1251-47D7-B895-BEE06E134C87}" destId="{05B617E9-0D91-4F72-B63E-BCB04B3D66B5}" srcOrd="1" destOrd="0" parTransId="{24D809C7-6FF7-4E62-9C61-A98C21175B8B}" sibTransId="{3904E59A-17B8-48F8-9450-57DC16993BF4}"/>
    <dgm:cxn modelId="{830AFAAE-53BB-4EA8-924F-6B24745584D9}" srcId="{6A280785-1251-47D7-B895-BEE06E134C87}" destId="{9381EE22-A26D-420E-A91E-F186801B8C96}" srcOrd="0" destOrd="0" parTransId="{D55BEFEB-0EE0-48D0-828F-9FD863D3E908}" sibTransId="{5B425742-0253-4BB7-B3C0-E467A6A15D24}"/>
    <dgm:cxn modelId="{749F66FE-1C0C-48EF-9E21-2F27E77FB0EA}" type="presOf" srcId="{15856C1F-7428-4B1A-B5E3-EAF7C8E25B1B}" destId="{D06C0D5F-E1EE-4922-8790-277C8B4CB859}" srcOrd="0" destOrd="0" presId="urn:microsoft.com/office/officeart/2005/8/layout/hierarchy2"/>
    <dgm:cxn modelId="{C0457645-2028-4FDF-B821-8F1322A4FEFE}" type="presOf" srcId="{29BDCDE1-D2B8-4B73-9845-8693D24E1AC3}" destId="{4921F641-D356-457D-9992-9E4245A97125}" srcOrd="0" destOrd="0" presId="urn:microsoft.com/office/officeart/2005/8/layout/hierarchy2"/>
    <dgm:cxn modelId="{89144CBA-EE62-451E-B163-DF809881596D}" type="presOf" srcId="{24D809C7-6FF7-4E62-9C61-A98C21175B8B}" destId="{FFB10D31-5285-49C2-9B26-E065BFF50720}" srcOrd="1" destOrd="0" presId="urn:microsoft.com/office/officeart/2005/8/layout/hierarchy2"/>
    <dgm:cxn modelId="{663FCB28-5633-4540-A628-40DE5615A871}" type="presOf" srcId="{8373EFD5-B812-484D-BF82-A6F071A287A9}" destId="{3DD6EB2C-8735-4432-B747-394B62EB60BD}" srcOrd="0" destOrd="0" presId="urn:microsoft.com/office/officeart/2005/8/layout/hierarchy2"/>
    <dgm:cxn modelId="{263447E8-CE46-417A-8664-6B0CC42A1C98}" type="presOf" srcId="{D55BEFEB-0EE0-48D0-828F-9FD863D3E908}" destId="{4E813524-2786-4319-8251-FE068CEEA25D}" srcOrd="1" destOrd="0" presId="urn:microsoft.com/office/officeart/2005/8/layout/hierarchy2"/>
    <dgm:cxn modelId="{02DF5584-FF48-4BA8-B60D-D48BF3A312F8}" type="presOf" srcId="{542B5A91-5A80-423F-B707-703849898E39}" destId="{44A38EFC-46C9-4201-AB10-0721BAD0DCA3}" srcOrd="0" destOrd="0" presId="urn:microsoft.com/office/officeart/2005/8/layout/hierarchy2"/>
    <dgm:cxn modelId="{AA0AED4D-9CB8-4945-BDEE-2076FCE32C70}" srcId="{D8145E65-8CB9-47FF-BA9B-C4554B498F6B}" destId="{29BDCDE1-D2B8-4B73-9845-8693D24E1AC3}" srcOrd="0" destOrd="0" parTransId="{B4C6416A-7B85-4EBC-ABFA-5438725E374F}" sibTransId="{E8D1F091-E2BA-4B5B-8155-9FE55EE5E482}"/>
    <dgm:cxn modelId="{A7DB2A4B-58D3-4609-B51B-14372399CE96}" srcId="{05B617E9-0D91-4F72-B63E-BCB04B3D66B5}" destId="{B39A272F-DCEC-4682-B298-5C7E78520ACD}" srcOrd="0" destOrd="0" parTransId="{B05C025B-0DA4-462E-AE39-80A219AD5387}" sibTransId="{93988A0D-C408-45F2-9A62-C245B5588DCE}"/>
    <dgm:cxn modelId="{A8DC5BCE-B780-4516-B9A8-F0BDE4392A74}" type="presOf" srcId="{6A280785-1251-47D7-B895-BEE06E134C87}" destId="{C885D8C8-2E33-4DDE-ACA1-8FBD23D50DA3}" srcOrd="0" destOrd="0" presId="urn:microsoft.com/office/officeart/2005/8/layout/hierarchy2"/>
    <dgm:cxn modelId="{752F94A7-139F-443A-A29A-DF9B89B9ECB7}" type="presOf" srcId="{DE3CE42D-FB9C-41C4-8444-DA20F47A5842}" destId="{8EB81738-23FC-4814-BEF6-733E77CF9887}" srcOrd="0" destOrd="0" presId="urn:microsoft.com/office/officeart/2005/8/layout/hierarchy2"/>
    <dgm:cxn modelId="{5B3D5908-E002-4C8A-B077-BAFF8D1C6DE8}" type="presOf" srcId="{287BA98C-02AE-4D51-8DB1-B6EAE35DEBE6}" destId="{8EA9DD10-6F0F-4012-9DE3-B58D3093D108}" srcOrd="1" destOrd="0" presId="urn:microsoft.com/office/officeart/2005/8/layout/hierarchy2"/>
    <dgm:cxn modelId="{F353AFA4-961C-4589-82DD-3B332BEA3D21}" type="presOf" srcId="{05B617E9-0D91-4F72-B63E-BCB04B3D66B5}" destId="{37F58684-36EF-47D6-9A75-A69B15CB7F4E}" srcOrd="0" destOrd="0" presId="urn:microsoft.com/office/officeart/2005/8/layout/hierarchy2"/>
    <dgm:cxn modelId="{D323FBB4-984E-4FD4-A504-64C71C78E9A2}" type="presOf" srcId="{EBC48986-9E76-43DA-9879-9E3F5BA3C6A5}" destId="{9A353125-3E38-408B-8888-44EF05FC998A}" srcOrd="0" destOrd="0" presId="urn:microsoft.com/office/officeart/2005/8/layout/hierarchy2"/>
    <dgm:cxn modelId="{A6A9AE73-8A4F-4C51-9EC1-2C8B6A809681}" type="presOf" srcId="{EBC48986-9E76-43DA-9879-9E3F5BA3C6A5}" destId="{4BA29013-A5D5-4CDA-9672-2CAAD24CA8B8}" srcOrd="1" destOrd="0" presId="urn:microsoft.com/office/officeart/2005/8/layout/hierarchy2"/>
    <dgm:cxn modelId="{9AC8BEF0-3447-4636-BFF6-CB7A0C7F5F95}" type="presOf" srcId="{542B5A91-5A80-423F-B707-703849898E39}" destId="{AE936BA5-5C5C-4FAC-98C0-B6A6AA4F00D2}" srcOrd="1" destOrd="0" presId="urn:microsoft.com/office/officeart/2005/8/layout/hierarchy2"/>
    <dgm:cxn modelId="{EF319CEB-9346-437E-B65F-C03B85F6768F}" srcId="{9381EE22-A26D-420E-A91E-F186801B8C96}" destId="{3CADD663-F3BF-47E8-957A-19801F3C5E66}" srcOrd="0" destOrd="0" parTransId="{287BA98C-02AE-4D51-8DB1-B6EAE35DEBE6}" sibTransId="{F729EF8B-10AB-4189-B71D-44D946F62EBD}"/>
    <dgm:cxn modelId="{868D326F-91ED-4CDD-B79C-C02813111914}" type="presOf" srcId="{287BA98C-02AE-4D51-8DB1-B6EAE35DEBE6}" destId="{C9FD4C1D-CA94-489D-B808-2DFFAB5E26D4}" srcOrd="0" destOrd="0" presId="urn:microsoft.com/office/officeart/2005/8/layout/hierarchy2"/>
    <dgm:cxn modelId="{AB933484-7BD6-4921-88FA-F6EB5FFA5E00}" type="presParOf" srcId="{784AA36F-1FE4-48EA-B6A3-748856F8F40C}" destId="{FB796179-A920-4336-9B86-B3D54909D2E3}" srcOrd="0" destOrd="0" presId="urn:microsoft.com/office/officeart/2005/8/layout/hierarchy2"/>
    <dgm:cxn modelId="{1C3490FB-695F-44E0-BA9D-50B8FFFAFCC6}" type="presParOf" srcId="{FB796179-A920-4336-9B86-B3D54909D2E3}" destId="{C885D8C8-2E33-4DDE-ACA1-8FBD23D50DA3}" srcOrd="0" destOrd="0" presId="urn:microsoft.com/office/officeart/2005/8/layout/hierarchy2"/>
    <dgm:cxn modelId="{67A4862F-BB55-4DF5-B943-894305E9F899}" type="presParOf" srcId="{FB796179-A920-4336-9B86-B3D54909D2E3}" destId="{345764F2-DF54-4BDC-9135-A16C3CB2A28F}" srcOrd="1" destOrd="0" presId="urn:microsoft.com/office/officeart/2005/8/layout/hierarchy2"/>
    <dgm:cxn modelId="{0631644E-3C0E-4B30-ADF7-CEF9B1FB6646}" type="presParOf" srcId="{345764F2-DF54-4BDC-9135-A16C3CB2A28F}" destId="{9E265948-C8FC-44BE-9EF7-6DD606AF2139}" srcOrd="0" destOrd="0" presId="urn:microsoft.com/office/officeart/2005/8/layout/hierarchy2"/>
    <dgm:cxn modelId="{18B5C5E5-56A9-4967-B8AD-8157F4CC6F3F}" type="presParOf" srcId="{9E265948-C8FC-44BE-9EF7-6DD606AF2139}" destId="{4E813524-2786-4319-8251-FE068CEEA25D}" srcOrd="0" destOrd="0" presId="urn:microsoft.com/office/officeart/2005/8/layout/hierarchy2"/>
    <dgm:cxn modelId="{7CC3371C-FDD0-410E-9474-1EFDEB4EA59F}" type="presParOf" srcId="{345764F2-DF54-4BDC-9135-A16C3CB2A28F}" destId="{736910F6-61A0-4E40-8A87-58B26CD446DF}" srcOrd="1" destOrd="0" presId="urn:microsoft.com/office/officeart/2005/8/layout/hierarchy2"/>
    <dgm:cxn modelId="{ABFEA6CE-0A3D-4086-B186-31A597743083}" type="presParOf" srcId="{736910F6-61A0-4E40-8A87-58B26CD446DF}" destId="{A40D4A6B-96A5-4BA8-9070-21F4CB41F6E9}" srcOrd="0" destOrd="0" presId="urn:microsoft.com/office/officeart/2005/8/layout/hierarchy2"/>
    <dgm:cxn modelId="{2474C118-A476-49A5-B7BA-50FCBDAC92C8}" type="presParOf" srcId="{736910F6-61A0-4E40-8A87-58B26CD446DF}" destId="{B1F8B27E-6A03-4B3B-9B45-D73FC6A575AE}" srcOrd="1" destOrd="0" presId="urn:microsoft.com/office/officeart/2005/8/layout/hierarchy2"/>
    <dgm:cxn modelId="{5BB9478E-F5CF-49FA-B3C7-B96317EE031E}" type="presParOf" srcId="{B1F8B27E-6A03-4B3B-9B45-D73FC6A575AE}" destId="{C9FD4C1D-CA94-489D-B808-2DFFAB5E26D4}" srcOrd="0" destOrd="0" presId="urn:microsoft.com/office/officeart/2005/8/layout/hierarchy2"/>
    <dgm:cxn modelId="{71D681F3-215C-42AA-8A05-6BCBF9D2F401}" type="presParOf" srcId="{C9FD4C1D-CA94-489D-B808-2DFFAB5E26D4}" destId="{8EA9DD10-6F0F-4012-9DE3-B58D3093D108}" srcOrd="0" destOrd="0" presId="urn:microsoft.com/office/officeart/2005/8/layout/hierarchy2"/>
    <dgm:cxn modelId="{6D35C4A2-7B61-4AF9-B49B-2310FA4C2F87}" type="presParOf" srcId="{B1F8B27E-6A03-4B3B-9B45-D73FC6A575AE}" destId="{4B8239DA-E136-4454-A9C9-A3247BFF1729}" srcOrd="1" destOrd="0" presId="urn:microsoft.com/office/officeart/2005/8/layout/hierarchy2"/>
    <dgm:cxn modelId="{8E41073C-88DD-4248-A95E-062AC69D63CE}" type="presParOf" srcId="{4B8239DA-E136-4454-A9C9-A3247BFF1729}" destId="{56474F63-B103-4C85-85DD-0EB2DFDA20F0}" srcOrd="0" destOrd="0" presId="urn:microsoft.com/office/officeart/2005/8/layout/hierarchy2"/>
    <dgm:cxn modelId="{F4E3C175-26EC-4FC0-98E9-638A3025BB9C}" type="presParOf" srcId="{4B8239DA-E136-4454-A9C9-A3247BFF1729}" destId="{5B05B739-7319-4227-A643-BA3CD385FDF0}" srcOrd="1" destOrd="0" presId="urn:microsoft.com/office/officeart/2005/8/layout/hierarchy2"/>
    <dgm:cxn modelId="{206B80E1-CCF9-4051-9C92-4B57930EB2BB}" type="presParOf" srcId="{345764F2-DF54-4BDC-9135-A16C3CB2A28F}" destId="{2438BB1E-6A7B-4128-B8BA-5CDE3938D254}" srcOrd="2" destOrd="0" presId="urn:microsoft.com/office/officeart/2005/8/layout/hierarchy2"/>
    <dgm:cxn modelId="{03705C17-FDC2-472F-88DB-FC25EDA85357}" type="presParOf" srcId="{2438BB1E-6A7B-4128-B8BA-5CDE3938D254}" destId="{FFB10D31-5285-49C2-9B26-E065BFF50720}" srcOrd="0" destOrd="0" presId="urn:microsoft.com/office/officeart/2005/8/layout/hierarchy2"/>
    <dgm:cxn modelId="{42851672-11A7-4916-B002-B3EA67284EA6}" type="presParOf" srcId="{345764F2-DF54-4BDC-9135-A16C3CB2A28F}" destId="{A9CE5FD7-B9A0-4ED7-93A0-CAD4E1D2B4B6}" srcOrd="3" destOrd="0" presId="urn:microsoft.com/office/officeart/2005/8/layout/hierarchy2"/>
    <dgm:cxn modelId="{D960495D-4D60-476B-8E24-1A8F62AC5ADF}" type="presParOf" srcId="{A9CE5FD7-B9A0-4ED7-93A0-CAD4E1D2B4B6}" destId="{37F58684-36EF-47D6-9A75-A69B15CB7F4E}" srcOrd="0" destOrd="0" presId="urn:microsoft.com/office/officeart/2005/8/layout/hierarchy2"/>
    <dgm:cxn modelId="{8F3F769C-87C8-4874-BCD2-AB77A6B13553}" type="presParOf" srcId="{A9CE5FD7-B9A0-4ED7-93A0-CAD4E1D2B4B6}" destId="{74190B81-9F40-4E48-AA13-A14569AEDA6C}" srcOrd="1" destOrd="0" presId="urn:microsoft.com/office/officeart/2005/8/layout/hierarchy2"/>
    <dgm:cxn modelId="{3BD6973E-D4B4-41EB-A2FB-9D0B5D29B4B6}" type="presParOf" srcId="{74190B81-9F40-4E48-AA13-A14569AEDA6C}" destId="{D1714B1C-5EC0-4A09-BD93-3B127CACC9EC}" srcOrd="0" destOrd="0" presId="urn:microsoft.com/office/officeart/2005/8/layout/hierarchy2"/>
    <dgm:cxn modelId="{C3C252A1-0429-4591-BAC4-EAFA2DE46123}" type="presParOf" srcId="{D1714B1C-5EC0-4A09-BD93-3B127CACC9EC}" destId="{88460C46-B739-404A-B2D6-2C56918157D9}" srcOrd="0" destOrd="0" presId="urn:microsoft.com/office/officeart/2005/8/layout/hierarchy2"/>
    <dgm:cxn modelId="{3057AC08-0418-416D-BD31-33B157FFBCA8}" type="presParOf" srcId="{74190B81-9F40-4E48-AA13-A14569AEDA6C}" destId="{8C2DB948-2846-49F9-8CE2-EC78FC3B31CA}" srcOrd="1" destOrd="0" presId="urn:microsoft.com/office/officeart/2005/8/layout/hierarchy2"/>
    <dgm:cxn modelId="{44CD07B7-0800-40B7-BAAC-433D71E47A2E}" type="presParOf" srcId="{8C2DB948-2846-49F9-8CE2-EC78FC3B31CA}" destId="{F35D5B38-2103-4D05-8A99-8251613FA8B1}" srcOrd="0" destOrd="0" presId="urn:microsoft.com/office/officeart/2005/8/layout/hierarchy2"/>
    <dgm:cxn modelId="{29474AB5-507F-4A28-AE26-FF063E7DD943}" type="presParOf" srcId="{8C2DB948-2846-49F9-8CE2-EC78FC3B31CA}" destId="{B24E6763-84A3-44CF-AAFE-284368302FE7}" srcOrd="1" destOrd="0" presId="urn:microsoft.com/office/officeart/2005/8/layout/hierarchy2"/>
    <dgm:cxn modelId="{26EBA9BF-A51A-4CA7-A0DE-68DED2894F4F}" type="presParOf" srcId="{345764F2-DF54-4BDC-9135-A16C3CB2A28F}" destId="{9A353125-3E38-408B-8888-44EF05FC998A}" srcOrd="4" destOrd="0" presId="urn:microsoft.com/office/officeart/2005/8/layout/hierarchy2"/>
    <dgm:cxn modelId="{E93D4956-332D-4902-9261-327B6CC58860}" type="presParOf" srcId="{9A353125-3E38-408B-8888-44EF05FC998A}" destId="{4BA29013-A5D5-4CDA-9672-2CAAD24CA8B8}" srcOrd="0" destOrd="0" presId="urn:microsoft.com/office/officeart/2005/8/layout/hierarchy2"/>
    <dgm:cxn modelId="{0AECD8F8-C549-4A24-9079-FE2228CC5B68}" type="presParOf" srcId="{345764F2-DF54-4BDC-9135-A16C3CB2A28F}" destId="{55CE9F9D-2746-4BC1-A860-C15314BF928F}" srcOrd="5" destOrd="0" presId="urn:microsoft.com/office/officeart/2005/8/layout/hierarchy2"/>
    <dgm:cxn modelId="{FA479A7F-76F2-4746-B904-E0DB7D12084D}" type="presParOf" srcId="{55CE9F9D-2746-4BC1-A860-C15314BF928F}" destId="{D06C0D5F-E1EE-4922-8790-277C8B4CB859}" srcOrd="0" destOrd="0" presId="urn:microsoft.com/office/officeart/2005/8/layout/hierarchy2"/>
    <dgm:cxn modelId="{EB346634-E12C-429F-99F8-D8B3C9D177A7}" type="presParOf" srcId="{55CE9F9D-2746-4BC1-A860-C15314BF928F}" destId="{96300DC1-FBA4-443E-B21D-67A3DD07B039}" srcOrd="1" destOrd="0" presId="urn:microsoft.com/office/officeart/2005/8/layout/hierarchy2"/>
    <dgm:cxn modelId="{EFFFB9D4-B89A-431B-82E1-407F920F6572}" type="presParOf" srcId="{96300DC1-FBA4-443E-B21D-67A3DD07B039}" destId="{44A38EFC-46C9-4201-AB10-0721BAD0DCA3}" srcOrd="0" destOrd="0" presId="urn:microsoft.com/office/officeart/2005/8/layout/hierarchy2"/>
    <dgm:cxn modelId="{8E6343B4-C790-4B64-BAFB-115B96EC3FB7}" type="presParOf" srcId="{44A38EFC-46C9-4201-AB10-0721BAD0DCA3}" destId="{AE936BA5-5C5C-4FAC-98C0-B6A6AA4F00D2}" srcOrd="0" destOrd="0" presId="urn:microsoft.com/office/officeart/2005/8/layout/hierarchy2"/>
    <dgm:cxn modelId="{B64905DA-32DB-4623-80A5-3A477E2220AC}" type="presParOf" srcId="{96300DC1-FBA4-443E-B21D-67A3DD07B039}" destId="{23041FD9-272A-4E8F-B9BD-D3FE33207865}" srcOrd="1" destOrd="0" presId="urn:microsoft.com/office/officeart/2005/8/layout/hierarchy2"/>
    <dgm:cxn modelId="{CC04B509-7791-421E-B250-354C564275A7}" type="presParOf" srcId="{23041FD9-272A-4E8F-B9BD-D3FE33207865}" destId="{8EB81738-23FC-4814-BEF6-733E77CF9887}" srcOrd="0" destOrd="0" presId="urn:microsoft.com/office/officeart/2005/8/layout/hierarchy2"/>
    <dgm:cxn modelId="{91BE46FA-3F7F-4AF8-B34C-A7294B4CBF57}" type="presParOf" srcId="{23041FD9-272A-4E8F-B9BD-D3FE33207865}" destId="{98598DB7-80B9-418D-8878-2501B51EA0D7}" srcOrd="1" destOrd="0" presId="urn:microsoft.com/office/officeart/2005/8/layout/hierarchy2"/>
    <dgm:cxn modelId="{D8EADCF7-95F2-461D-AF21-68BFB306ACB0}" type="presParOf" srcId="{345764F2-DF54-4BDC-9135-A16C3CB2A28F}" destId="{3DD6EB2C-8735-4432-B747-394B62EB60BD}" srcOrd="6" destOrd="0" presId="urn:microsoft.com/office/officeart/2005/8/layout/hierarchy2"/>
    <dgm:cxn modelId="{4FB1CC67-ABC4-4E67-A14D-45AE11837AB9}" type="presParOf" srcId="{3DD6EB2C-8735-4432-B747-394B62EB60BD}" destId="{3ED37CE8-E0F1-4FCF-BA67-EB57065381C7}" srcOrd="0" destOrd="0" presId="urn:microsoft.com/office/officeart/2005/8/layout/hierarchy2"/>
    <dgm:cxn modelId="{6B877C78-CAC8-477F-8F79-BCB83AD18DB2}" type="presParOf" srcId="{345764F2-DF54-4BDC-9135-A16C3CB2A28F}" destId="{E050D757-09E8-43C6-9CE4-41746BD5E12A}" srcOrd="7" destOrd="0" presId="urn:microsoft.com/office/officeart/2005/8/layout/hierarchy2"/>
    <dgm:cxn modelId="{55857F1A-F77E-4546-853C-C532DC9932C8}" type="presParOf" srcId="{E050D757-09E8-43C6-9CE4-41746BD5E12A}" destId="{3FA4786E-1694-4E54-8BBA-BFD2E96B39EB}" srcOrd="0" destOrd="0" presId="urn:microsoft.com/office/officeart/2005/8/layout/hierarchy2"/>
    <dgm:cxn modelId="{F6EA5BE9-5E6D-4F90-98DB-96D79FF08099}" type="presParOf" srcId="{E050D757-09E8-43C6-9CE4-41746BD5E12A}" destId="{EC1D3E34-8F2B-4F7F-8F96-1B1A8DE1828F}" srcOrd="1" destOrd="0" presId="urn:microsoft.com/office/officeart/2005/8/layout/hierarchy2"/>
    <dgm:cxn modelId="{550EBBC9-352A-4741-9A5C-33CBD8AEE32A}" type="presParOf" srcId="{EC1D3E34-8F2B-4F7F-8F96-1B1A8DE1828F}" destId="{A84589D8-62A1-4311-96FD-D68A49454398}" srcOrd="0" destOrd="0" presId="urn:microsoft.com/office/officeart/2005/8/layout/hierarchy2"/>
    <dgm:cxn modelId="{20009B04-F89A-4A80-A07D-7D14F3B181C9}" type="presParOf" srcId="{A84589D8-62A1-4311-96FD-D68A49454398}" destId="{549B5781-AC65-49AB-90D9-C8BCB27E68F5}" srcOrd="0" destOrd="0" presId="urn:microsoft.com/office/officeart/2005/8/layout/hierarchy2"/>
    <dgm:cxn modelId="{3FE084B2-9FC4-4E18-BA35-AEC569D06A6C}" type="presParOf" srcId="{EC1D3E34-8F2B-4F7F-8F96-1B1A8DE1828F}" destId="{3C48F6C6-7F3A-42D0-AA13-1FB825C26981}" srcOrd="1" destOrd="0" presId="urn:microsoft.com/office/officeart/2005/8/layout/hierarchy2"/>
    <dgm:cxn modelId="{1FA22AFB-179A-463F-8A03-44FAA03F7B07}" type="presParOf" srcId="{3C48F6C6-7F3A-42D0-AA13-1FB825C26981}" destId="{4921F641-D356-457D-9992-9E4245A97125}" srcOrd="0" destOrd="0" presId="urn:microsoft.com/office/officeart/2005/8/layout/hierarchy2"/>
    <dgm:cxn modelId="{18727DF5-0AA2-48EA-8CE1-9303FC5F0CBF}" type="presParOf" srcId="{3C48F6C6-7F3A-42D0-AA13-1FB825C26981}" destId="{7394740C-E256-44B0-8023-E7B48C36CA8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85D8C8-2E33-4DDE-ACA1-8FBD23D50DA3}">
      <dsp:nvSpPr>
        <dsp:cNvPr id="0" name=""/>
        <dsp:cNvSpPr/>
      </dsp:nvSpPr>
      <dsp:spPr>
        <a:xfrm>
          <a:off x="236622" y="666796"/>
          <a:ext cx="3392521" cy="32109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PROBLEMA DETECTADO </a:t>
          </a:r>
          <a:endParaRPr lang="es-ES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33% </a:t>
          </a:r>
          <a:r>
            <a:rPr lang="es-ES" sz="2400" kern="1200" dirty="0"/>
            <a:t>BAJAS IT </a:t>
          </a:r>
          <a:endParaRPr lang="es-ES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kern="1200" dirty="0" smtClean="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CATEGORÍA: PINCHES  SERVICIO: COCINA</a:t>
          </a:r>
          <a:endParaRPr lang="es-ES" sz="2400" kern="1200" dirty="0"/>
        </a:p>
      </dsp:txBody>
      <dsp:txXfrm>
        <a:off x="330669" y="760843"/>
        <a:ext cx="3204427" cy="3022904"/>
      </dsp:txXfrm>
    </dsp:sp>
    <dsp:sp modelId="{9E265948-C8FC-44BE-9EF7-6DD606AF2139}">
      <dsp:nvSpPr>
        <dsp:cNvPr id="0" name=""/>
        <dsp:cNvSpPr/>
      </dsp:nvSpPr>
      <dsp:spPr>
        <a:xfrm rot="18411596">
          <a:off x="3198657" y="1391314"/>
          <a:ext cx="2151684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2151684" y="2019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>
        <a:off x="4220707" y="1357717"/>
        <a:ext cx="107584" cy="107584"/>
      </dsp:txXfrm>
    </dsp:sp>
    <dsp:sp modelId="{A40D4A6B-96A5-4BA8-9070-21F4CB41F6E9}">
      <dsp:nvSpPr>
        <dsp:cNvPr id="0" name=""/>
        <dsp:cNvSpPr/>
      </dsp:nvSpPr>
      <dsp:spPr>
        <a:xfrm>
          <a:off x="4919855" y="3570"/>
          <a:ext cx="2188610" cy="10943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FACTOR/CAUSAS NOTIFICACIONES DE RIESGOS</a:t>
          </a:r>
        </a:p>
      </dsp:txBody>
      <dsp:txXfrm>
        <a:off x="4951906" y="35621"/>
        <a:ext cx="2124508" cy="1030203"/>
      </dsp:txXfrm>
    </dsp:sp>
    <dsp:sp modelId="{C9FD4C1D-CA94-489D-B808-2DFFAB5E26D4}">
      <dsp:nvSpPr>
        <dsp:cNvPr id="0" name=""/>
        <dsp:cNvSpPr/>
      </dsp:nvSpPr>
      <dsp:spPr>
        <a:xfrm>
          <a:off x="7108466" y="530528"/>
          <a:ext cx="875444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875444" y="2019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7524302" y="528837"/>
        <a:ext cx="43772" cy="43772"/>
      </dsp:txXfrm>
    </dsp:sp>
    <dsp:sp modelId="{56474F63-B103-4C85-85DD-0EB2DFDA20F0}">
      <dsp:nvSpPr>
        <dsp:cNvPr id="0" name=""/>
        <dsp:cNvSpPr/>
      </dsp:nvSpPr>
      <dsp:spPr>
        <a:xfrm>
          <a:off x="7983910" y="3570"/>
          <a:ext cx="2188610" cy="10943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/>
            <a:t>ACCIONES CORRECTORAS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/>
            <a:t>DOTACIÓN HERRAMIENTAS, EPI´S, MOBILIARIO </a:t>
          </a:r>
          <a:r>
            <a:rPr lang="es-ES" sz="1400" kern="1200" dirty="0" smtClean="0"/>
            <a:t>ERGONÓMICO</a:t>
          </a:r>
          <a:r>
            <a:rPr lang="es-ES" sz="1400" kern="1200" dirty="0"/>
            <a:t>...</a:t>
          </a:r>
        </a:p>
      </dsp:txBody>
      <dsp:txXfrm>
        <a:off x="8015961" y="35621"/>
        <a:ext cx="2124508" cy="1030203"/>
      </dsp:txXfrm>
    </dsp:sp>
    <dsp:sp modelId="{2438BB1E-6A7B-4128-B8BA-5CDE3938D254}">
      <dsp:nvSpPr>
        <dsp:cNvPr id="0" name=""/>
        <dsp:cNvSpPr/>
      </dsp:nvSpPr>
      <dsp:spPr>
        <a:xfrm rot="20415688">
          <a:off x="3588858" y="2020539"/>
          <a:ext cx="1371282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371282" y="2019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240217" y="2006452"/>
        <a:ext cx="68564" cy="68564"/>
      </dsp:txXfrm>
    </dsp:sp>
    <dsp:sp modelId="{37F58684-36EF-47D6-9A75-A69B15CB7F4E}">
      <dsp:nvSpPr>
        <dsp:cNvPr id="0" name=""/>
        <dsp:cNvSpPr/>
      </dsp:nvSpPr>
      <dsp:spPr>
        <a:xfrm>
          <a:off x="4919855" y="1262021"/>
          <a:ext cx="2188610" cy="10943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/>
            <a:t>FACTOR/CAUSA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RESOLUCIÓN </a:t>
          </a:r>
          <a:r>
            <a:rPr lang="es-ES" sz="1400" kern="1200" dirty="0"/>
            <a:t>DE CONFLICTOS</a:t>
          </a:r>
        </a:p>
      </dsp:txBody>
      <dsp:txXfrm>
        <a:off x="4951906" y="1294072"/>
        <a:ext cx="2124508" cy="1030203"/>
      </dsp:txXfrm>
    </dsp:sp>
    <dsp:sp modelId="{D1714B1C-5EC0-4A09-BD93-3B127CACC9EC}">
      <dsp:nvSpPr>
        <dsp:cNvPr id="0" name=""/>
        <dsp:cNvSpPr/>
      </dsp:nvSpPr>
      <dsp:spPr>
        <a:xfrm>
          <a:off x="7108466" y="1788979"/>
          <a:ext cx="875444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875444" y="2019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7524302" y="1787288"/>
        <a:ext cx="43772" cy="43772"/>
      </dsp:txXfrm>
    </dsp:sp>
    <dsp:sp modelId="{F35D5B38-2103-4D05-8A99-8251613FA8B1}">
      <dsp:nvSpPr>
        <dsp:cNvPr id="0" name=""/>
        <dsp:cNvSpPr/>
      </dsp:nvSpPr>
      <dsp:spPr>
        <a:xfrm>
          <a:off x="7983910" y="1262021"/>
          <a:ext cx="2188610" cy="10943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ACCIONES CORRECTORAS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INICIO PROC-20 RESOLUCIÓN CONFLICTOS ENTRE PROFESIONALES</a:t>
          </a:r>
        </a:p>
      </dsp:txBody>
      <dsp:txXfrm>
        <a:off x="8015961" y="1294072"/>
        <a:ext cx="2124508" cy="1030203"/>
      </dsp:txXfrm>
    </dsp:sp>
    <dsp:sp modelId="{9A353125-3E38-408B-8888-44EF05FC998A}">
      <dsp:nvSpPr>
        <dsp:cNvPr id="0" name=""/>
        <dsp:cNvSpPr/>
      </dsp:nvSpPr>
      <dsp:spPr>
        <a:xfrm rot="1898471">
          <a:off x="3516462" y="2649765"/>
          <a:ext cx="1516075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516075" y="2019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236598" y="2632058"/>
        <a:ext cx="75803" cy="75803"/>
      </dsp:txXfrm>
    </dsp:sp>
    <dsp:sp modelId="{D06C0D5F-E1EE-4922-8790-277C8B4CB859}">
      <dsp:nvSpPr>
        <dsp:cNvPr id="0" name=""/>
        <dsp:cNvSpPr/>
      </dsp:nvSpPr>
      <dsp:spPr>
        <a:xfrm>
          <a:off x="4919855" y="2520472"/>
          <a:ext cx="2188610" cy="10943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/>
            <a:t>FACTOR/CAUSA </a:t>
          </a:r>
          <a:endParaRPr lang="es-ES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RIESGOS </a:t>
          </a:r>
          <a:r>
            <a:rPr lang="es-ES" sz="1400" kern="1200" dirty="0"/>
            <a:t>PSICOSOCIALES</a:t>
          </a:r>
        </a:p>
      </dsp:txBody>
      <dsp:txXfrm>
        <a:off x="4951906" y="2552523"/>
        <a:ext cx="2124508" cy="1030203"/>
      </dsp:txXfrm>
    </dsp:sp>
    <dsp:sp modelId="{44A38EFC-46C9-4201-AB10-0721BAD0DCA3}">
      <dsp:nvSpPr>
        <dsp:cNvPr id="0" name=""/>
        <dsp:cNvSpPr/>
      </dsp:nvSpPr>
      <dsp:spPr>
        <a:xfrm>
          <a:off x="7108466" y="3047430"/>
          <a:ext cx="875444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875444" y="2019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7524302" y="3045739"/>
        <a:ext cx="43772" cy="43772"/>
      </dsp:txXfrm>
    </dsp:sp>
    <dsp:sp modelId="{8EB81738-23FC-4814-BEF6-733E77CF9887}">
      <dsp:nvSpPr>
        <dsp:cNvPr id="0" name=""/>
        <dsp:cNvSpPr/>
      </dsp:nvSpPr>
      <dsp:spPr>
        <a:xfrm>
          <a:off x="7983910" y="2520472"/>
          <a:ext cx="2188610" cy="10943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ACCIONES CORRECTORAS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EVALUACIÓN RIESGO PSICOSOCIAL</a:t>
          </a:r>
        </a:p>
      </dsp:txBody>
      <dsp:txXfrm>
        <a:off x="8015961" y="2552523"/>
        <a:ext cx="2124508" cy="1030203"/>
      </dsp:txXfrm>
    </dsp:sp>
    <dsp:sp modelId="{3DD6EB2C-8735-4432-B747-394B62EB60BD}">
      <dsp:nvSpPr>
        <dsp:cNvPr id="0" name=""/>
        <dsp:cNvSpPr/>
      </dsp:nvSpPr>
      <dsp:spPr>
        <a:xfrm rot="3471147">
          <a:off x="3061657" y="3278990"/>
          <a:ext cx="2425686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2425686" y="2019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800" kern="1200"/>
        </a:p>
      </dsp:txBody>
      <dsp:txXfrm>
        <a:off x="4213857" y="3238543"/>
        <a:ext cx="121284" cy="121284"/>
      </dsp:txXfrm>
    </dsp:sp>
    <dsp:sp modelId="{3FA4786E-1694-4E54-8BBA-BFD2E96B39EB}">
      <dsp:nvSpPr>
        <dsp:cNvPr id="0" name=""/>
        <dsp:cNvSpPr/>
      </dsp:nvSpPr>
      <dsp:spPr>
        <a:xfrm>
          <a:off x="4919855" y="3778923"/>
          <a:ext cx="2188610" cy="10943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FACTOR/ CAUSA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FALTAS DISCIPLINARIAS</a:t>
          </a:r>
        </a:p>
      </dsp:txBody>
      <dsp:txXfrm>
        <a:off x="4951906" y="3810974"/>
        <a:ext cx="2124508" cy="1030203"/>
      </dsp:txXfrm>
    </dsp:sp>
    <dsp:sp modelId="{A84589D8-62A1-4311-96FD-D68A49454398}">
      <dsp:nvSpPr>
        <dsp:cNvPr id="0" name=""/>
        <dsp:cNvSpPr/>
      </dsp:nvSpPr>
      <dsp:spPr>
        <a:xfrm>
          <a:off x="7108466" y="4305881"/>
          <a:ext cx="875444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875444" y="2019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7524302" y="4304190"/>
        <a:ext cx="43772" cy="43772"/>
      </dsp:txXfrm>
    </dsp:sp>
    <dsp:sp modelId="{4921F641-D356-457D-9992-9E4245A97125}">
      <dsp:nvSpPr>
        <dsp:cNvPr id="0" name=""/>
        <dsp:cNvSpPr/>
      </dsp:nvSpPr>
      <dsp:spPr>
        <a:xfrm>
          <a:off x="7983910" y="3778923"/>
          <a:ext cx="2188610" cy="10943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/>
            <a:t>ACCIONES CORRECTORAS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APLICACIÓN </a:t>
          </a:r>
          <a:r>
            <a:rPr lang="es-ES" sz="1400" kern="1200" dirty="0"/>
            <a:t>ESTATUTO MARCO LEY 55/203.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/>
            <a:t> ART. 74 PROC. DICIPLINARIO</a:t>
          </a:r>
        </a:p>
      </dsp:txBody>
      <dsp:txXfrm>
        <a:off x="8015961" y="3810974"/>
        <a:ext cx="2124508" cy="10302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E81F553B-9C43-47E1-921E-1E554C2D43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CA1E269-8DEA-4D78-95D6-CE6AD1F700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62E274E-A7B3-42BD-91DB-F8BDCAFE19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31AB83A-49B0-4C7F-94BD-E24B104CE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99D5-B69C-45B3-BD97-71E6EAD77EAE}" type="datetimeFigureOut">
              <a:rPr lang="es-ES" smtClean="0"/>
              <a:t>12/03/2025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AC9E9FC-140B-4444-B8C7-D8AAADE20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0363F2-BA0E-42AE-A567-ABA0C64A1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24EF-C738-4157-AD93-F52533DD93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1333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745B746E-E120-4177-9498-EC2ED71F87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F71A9FC-9F5E-44D8-874A-C12F6DCE0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999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F14C4E-0088-467D-9D4F-43D97F1A0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35199"/>
            <a:ext cx="10515600" cy="394176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6067215-32E4-4DBC-9174-CFFD23B78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99D5-B69C-45B3-BD97-71E6EAD77EAE}" type="datetimeFigureOut">
              <a:rPr lang="es-ES" smtClean="0"/>
              <a:t>12/03/2025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B4521AB-D8FA-4F9A-A8F2-BECA77FBC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C3A5CF-4EDB-492F-99B1-ED8BD2AE5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24EF-C738-4157-AD93-F52533DD93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6409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26908FB-EE64-4F1C-B9BF-B010B69D36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E59C1DF-D7B9-428C-A098-4173379CD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A21BD0-CC22-4FBD-AF07-257A15556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BB4F30-220B-4E9D-A3A2-F68897CFF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99D5-B69C-45B3-BD97-71E6EAD77EAE}" type="datetimeFigureOut">
              <a:rPr lang="es-ES" smtClean="0"/>
              <a:t>12/03/2025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FBEBB14-127B-4F6E-B976-6B08F9109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59AB98-2F9E-4F7F-9B30-02CC3C88E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24EF-C738-4157-AD93-F52533DD93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297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6B4F025-B411-4003-B97E-8C26DB55B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391E54D-5D8E-4CF3-9090-2E6A89776C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594A8B-0DFD-4BCB-8A85-A3D3DA42B1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499D5-B69C-45B3-BD97-71E6EAD77EAE}" type="datetimeFigureOut">
              <a:rPr lang="es-ES" smtClean="0"/>
              <a:t>12/03/2025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8D48A8-F29C-4549-90FB-B2DEAC9E45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AB7D01-64B0-4067-8E5A-CE2D6B472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424EF-C738-4157-AD93-F52533DD93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16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92C1D2-22E1-46C0-B7B0-330F3F9FD0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0548" y="2304660"/>
            <a:ext cx="7473820" cy="2817845"/>
          </a:xfrm>
        </p:spPr>
        <p:txBody>
          <a:bodyPr anchor="t">
            <a:normAutofit/>
          </a:bodyPr>
          <a:lstStyle/>
          <a:p>
            <a:pPr algn="l"/>
            <a:r>
              <a:rPr lang="es-ES" sz="4800" b="1" dirty="0" smtClean="0">
                <a:latin typeface="Arial Black" panose="020B0A04020102020204" pitchFamily="34" charset="0"/>
              </a:rPr>
              <a:t>LA IT COMO TESTIMONIO DEL ENTORNO </a:t>
            </a:r>
            <a:r>
              <a:rPr lang="es-ES" sz="4800" b="1" dirty="0" smtClean="0">
                <a:latin typeface="Arial Black" panose="020B0A04020102020204" pitchFamily="34" charset="0"/>
              </a:rPr>
              <a:t>LABORAL</a:t>
            </a:r>
            <a:r>
              <a:rPr lang="es-ES" sz="900" b="1" dirty="0" smtClean="0">
                <a:latin typeface="Arial Black" panose="020B0A04020102020204" pitchFamily="34" charset="0"/>
              </a:rPr>
              <a:t/>
            </a:r>
            <a:br>
              <a:rPr lang="es-ES" sz="900" b="1" dirty="0" smtClean="0">
                <a:latin typeface="Arial Black" panose="020B0A04020102020204" pitchFamily="34" charset="0"/>
              </a:rPr>
            </a:br>
            <a:r>
              <a:rPr lang="es-ES" sz="2000" b="1" dirty="0" smtClean="0">
                <a:latin typeface="Arial Black" panose="020B0A04020102020204" pitchFamily="34" charset="0"/>
              </a:rPr>
              <a:t>(1)</a:t>
            </a:r>
            <a:endParaRPr lang="es-ES" sz="2000" b="1" dirty="0">
              <a:latin typeface="Arial Black" panose="020B0A040201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2B0B81A-EFB0-41A5-BA02-95FB1FD911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66123" y="5122505"/>
            <a:ext cx="6102219" cy="433873"/>
          </a:xfrm>
        </p:spPr>
        <p:txBody>
          <a:bodyPr/>
          <a:lstStyle/>
          <a:p>
            <a:pPr algn="r"/>
            <a:r>
              <a:rPr lang="es-ES" dirty="0" smtClean="0"/>
              <a:t>Autor: Concepción </a:t>
            </a:r>
            <a:r>
              <a:rPr lang="es-ES" dirty="0" smtClean="0"/>
              <a:t>Moya Martín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083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harpenSoften amount="-82000"/>
                    </a14:imgEffect>
                    <a14:imgEffect>
                      <a14:brightnessContrast bright="20000" contrast="1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86841" y="1159777"/>
            <a:ext cx="9966960" cy="545477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C8E96B8-60F8-4CB7-90D5-11C0C69FC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1053"/>
            <a:ext cx="10515600" cy="1154507"/>
          </a:xfrm>
        </p:spPr>
        <p:txBody>
          <a:bodyPr>
            <a:normAutofit/>
          </a:bodyPr>
          <a:lstStyle/>
          <a:p>
            <a:r>
              <a:rPr lang="es-E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INTRODUCCIÓN 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(2)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3C9B3C-0300-4C5B-BD3B-691E47808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15560"/>
            <a:ext cx="10515600" cy="4498996"/>
          </a:xfrm>
        </p:spPr>
        <p:txBody>
          <a:bodyPr>
            <a:normAutofit fontScale="92500" lnSpcReduction="10000"/>
          </a:bodyPr>
          <a:lstStyle/>
          <a:p>
            <a:pPr algn="just" fontAlgn="base"/>
            <a:r>
              <a:rPr lang="es-ES" b="1" dirty="0"/>
              <a:t>LA PRESIÓN EJERCIDA POR EL ENTORNO LABORAL EN </a:t>
            </a:r>
            <a:r>
              <a:rPr lang="es-ES" b="1" dirty="0" smtClean="0"/>
              <a:t>LOS TRABAJADORES</a:t>
            </a:r>
            <a:r>
              <a:rPr lang="es-ES" dirty="0"/>
              <a:t>.</a:t>
            </a:r>
          </a:p>
          <a:p>
            <a:pPr algn="just" fontAlgn="base"/>
            <a:r>
              <a:rPr lang="es-ES" dirty="0" smtClean="0"/>
              <a:t>Es un </a:t>
            </a:r>
            <a:r>
              <a:rPr lang="es-ES" dirty="0"/>
              <a:t>factor que toda organización debe tener en </a:t>
            </a:r>
            <a:r>
              <a:rPr lang="es-ES" dirty="0" smtClean="0"/>
              <a:t>cuenta.</a:t>
            </a:r>
            <a:r>
              <a:rPr lang="es-ES" dirty="0"/>
              <a:t> </a:t>
            </a:r>
          </a:p>
          <a:p>
            <a:pPr algn="just" fontAlgn="base"/>
            <a:r>
              <a:rPr lang="es-ES" dirty="0"/>
              <a:t>Las altas </a:t>
            </a:r>
            <a:r>
              <a:rPr lang="es-ES" dirty="0" smtClean="0"/>
              <a:t>exigencias en el desempeño, </a:t>
            </a:r>
            <a:r>
              <a:rPr lang="es-ES" dirty="0"/>
              <a:t>el acoso, la dificultad de conciliación familiar, la diferencia de igualdad de género en los entornos laborales, son motivos que afectan a la estabilidad emocional </a:t>
            </a:r>
            <a:r>
              <a:rPr lang="es-ES" dirty="0" smtClean="0"/>
              <a:t>de los profesionales, llevando </a:t>
            </a:r>
            <a:r>
              <a:rPr lang="es-ES" dirty="0"/>
              <a:t>a reclamar el cese en las tareas laborales. </a:t>
            </a:r>
          </a:p>
          <a:p>
            <a:pPr marL="0" indent="0" algn="just" fontAlgn="base">
              <a:buNone/>
            </a:pPr>
            <a:r>
              <a:rPr lang="es-ES" dirty="0"/>
              <a:t> </a:t>
            </a:r>
          </a:p>
          <a:p>
            <a:pPr algn="just" fontAlgn="base"/>
            <a:r>
              <a:rPr lang="es-ES" dirty="0"/>
              <a:t>Todo esto nos lleva a la pregunta de si detrás de una baja por IT, aparentemente </a:t>
            </a:r>
            <a:r>
              <a:rPr lang="es-ES" dirty="0" smtClean="0"/>
              <a:t>física, </a:t>
            </a:r>
            <a:r>
              <a:rPr lang="es-ES" dirty="0"/>
              <a:t>se encuentra un problema de salud mental y si estas situaciones tienen algo que ver con el entorno laboral.</a:t>
            </a:r>
          </a:p>
          <a:p>
            <a:pPr marL="0" indent="0" fontAlgn="base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7913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 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(3)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115559"/>
            <a:ext cx="10515600" cy="4061403"/>
          </a:xfrm>
        </p:spPr>
        <p:txBody>
          <a:bodyPr/>
          <a:lstStyle/>
          <a:p>
            <a:pPr algn="just" fontAlgn="base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Es función de la organización conocer los motivos que ocasionan las bajas laborales de sus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trabajadores,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y si están provocadas o aumentadas por el entorno laboral, para   incidir en la solución de las circunstancias que las motivan y poder solucionarlas.</a:t>
            </a:r>
          </a:p>
          <a:p>
            <a:pPr marL="0" indent="0" algn="just" fontAlgn="base">
              <a:buNone/>
            </a:pPr>
            <a:r>
              <a:rPr lang="es-ES" dirty="0"/>
              <a:t> 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1385" t="13698" r="10816" b="17808"/>
          <a:stretch/>
        </p:blipFill>
        <p:spPr>
          <a:xfrm>
            <a:off x="3169920" y="4254342"/>
            <a:ext cx="62484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29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789998"/>
            <a:ext cx="10515600" cy="1070886"/>
          </a:xfrm>
        </p:spPr>
        <p:txBody>
          <a:bodyPr>
            <a:normAutofit/>
          </a:bodyPr>
          <a:lstStyle/>
          <a:p>
            <a:r>
              <a:rPr lang="es-E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METODOLOGÍA 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(4)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7305" y="1989221"/>
            <a:ext cx="5614737" cy="4187741"/>
          </a:xfrm>
        </p:spPr>
        <p:txBody>
          <a:bodyPr>
            <a:normAutofit/>
          </a:bodyPr>
          <a:lstStyle/>
          <a:p>
            <a:pPr algn="just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Se confeccionó una tabla asociando a profesionales en IT y ITA con categoría y servicio.</a:t>
            </a:r>
          </a:p>
          <a:p>
            <a:pPr algn="just"/>
            <a:endParaRPr lang="es-E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Buscando una posible conexión del entorno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laboral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y los efectos de éste sobre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la salud. </a:t>
            </a:r>
          </a:p>
          <a:p>
            <a:pPr marL="0" indent="0" algn="just">
              <a:buNone/>
            </a:pPr>
            <a:endParaRPr lang="es-ES" dirty="0"/>
          </a:p>
          <a:p>
            <a:endParaRPr lang="es-ES" dirty="0"/>
          </a:p>
        </p:txBody>
      </p:sp>
      <p:pic>
        <p:nvPicPr>
          <p:cNvPr id="4" name="Marcador de contenido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1222" y="1722830"/>
            <a:ext cx="4956096" cy="4839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5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INVESTIGACIÓN CAUSA-EFECTO </a:t>
            </a:r>
            <a:r>
              <a:rPr lang="es-ES" sz="2000" b="1" dirty="0" smtClean="0"/>
              <a:t>(5)</a:t>
            </a:r>
            <a:endParaRPr lang="es-ES" sz="2000" b="1" dirty="0"/>
          </a:p>
        </p:txBody>
      </p:sp>
      <p:graphicFrame>
        <p:nvGraphicFramePr>
          <p:cNvPr id="5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4142835"/>
              </p:ext>
            </p:extLst>
          </p:nvPr>
        </p:nvGraphicFramePr>
        <p:xfrm>
          <a:off x="838199" y="1812758"/>
          <a:ext cx="10824411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692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ómo conseguir reuniones de trabajo efectivas - Creantum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colorTemperature colorTemp="6491"/>
                    </a14:imgEffect>
                    <a14:imgEffect>
                      <a14:saturation sat="33000"/>
                    </a14:imgEffect>
                    <a14:imgEffect>
                      <a14:brightnessContrast bright="6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80674"/>
            <a:ext cx="10515600" cy="4803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INTERVENCIONES 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(6)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780675"/>
            <a:ext cx="10515600" cy="4396288"/>
          </a:xfrm>
        </p:spPr>
        <p:txBody>
          <a:bodyPr/>
          <a:lstStyle/>
          <a:p>
            <a:pPr algn="just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Resolución de Notificaciones de Riesgo.</a:t>
            </a:r>
          </a:p>
          <a:p>
            <a:pPr algn="just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Estudio psicosocial del Servicio de Cocina.</a:t>
            </a:r>
          </a:p>
          <a:p>
            <a:pPr algn="just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Mesa de trabajo donde se expusieran las necesidades del servicio, se aportaran propuesta de soluciones y se detectaran las posibles faltas disciplinarias.( reuniones individuales con cada profesional de cocina y la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Dir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Económica, la UPRL, el Departamento Jurídico de Personal y un Delegado de Prevención).</a:t>
            </a:r>
          </a:p>
          <a:p>
            <a:pPr marL="0" indent="0">
              <a:buNone/>
            </a:pPr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278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789997"/>
            <a:ext cx="10515600" cy="782129"/>
          </a:xfrm>
        </p:spPr>
        <p:txBody>
          <a:bodyPr>
            <a:normAutofit/>
          </a:bodyPr>
          <a:lstStyle/>
          <a:p>
            <a:r>
              <a:rPr lang="es-E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600" b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RESULTADOS </a:t>
            </a:r>
            <a:r>
              <a:rPr lang="es-ES" sz="2000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(7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684421"/>
            <a:ext cx="10515600" cy="4492542"/>
          </a:xfrm>
        </p:spPr>
        <p:txBody>
          <a:bodyPr/>
          <a:lstStyle/>
          <a:p>
            <a:pPr algn="just"/>
            <a:r>
              <a:rPr lang="es-ES" sz="2600" dirty="0">
                <a:latin typeface="Arial" panose="020B0604020202020204" pitchFamily="34" charset="0"/>
                <a:cs typeface="Arial" panose="020B0604020202020204" pitchFamily="34" charset="0"/>
              </a:rPr>
              <a:t>Después de las intervenciones </a:t>
            </a: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en la Comisión de IT celebrada en febrero-25 </a:t>
            </a:r>
            <a:r>
              <a:rPr lang="es-ES" sz="2600" dirty="0">
                <a:latin typeface="Arial" panose="020B0604020202020204" pitchFamily="34" charset="0"/>
                <a:cs typeface="Arial" panose="020B0604020202020204" pitchFamily="34" charset="0"/>
              </a:rPr>
              <a:t>observamos que </a:t>
            </a:r>
            <a:r>
              <a:rPr lang="es-ES" sz="2600" b="1" u="sng" dirty="0">
                <a:latin typeface="Arial" panose="020B0604020202020204" pitchFamily="34" charset="0"/>
                <a:cs typeface="Arial" panose="020B0604020202020204" pitchFamily="34" charset="0"/>
              </a:rPr>
              <a:t>el porcentaje de bajas había </a:t>
            </a:r>
            <a:r>
              <a:rPr lang="es-ES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disminuido. </a:t>
            </a:r>
          </a:p>
          <a:p>
            <a:pPr algn="just"/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Habíamos conseguido una reducción de la IT del  8 </a:t>
            </a:r>
            <a:r>
              <a:rPr lang="es-ES" sz="2600" dirty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en dic-24 </a:t>
            </a:r>
            <a:r>
              <a:rPr lang="es-ES" sz="2600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del 23% en enero-25 respecto a la registrada en nov-24.</a:t>
            </a:r>
            <a:endParaRPr lang="es-E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600" dirty="0"/>
          </a:p>
          <a:p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306206"/>
              </p:ext>
            </p:extLst>
          </p:nvPr>
        </p:nvGraphicFramePr>
        <p:xfrm>
          <a:off x="3131127" y="4017819"/>
          <a:ext cx="5597237" cy="2547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543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789997"/>
            <a:ext cx="10515600" cy="719924"/>
          </a:xfrm>
        </p:spPr>
        <p:txBody>
          <a:bodyPr>
            <a:noAutofit/>
          </a:bodyPr>
          <a:lstStyle/>
          <a:p>
            <a:r>
              <a:rPr lang="es-E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CONCLUSIONES </a:t>
            </a:r>
            <a:r>
              <a:rPr lang="es-ES" sz="2000" b="1" dirty="0" smtClean="0"/>
              <a:t>(8)</a:t>
            </a:r>
            <a:endParaRPr lang="es-ES" sz="2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219201"/>
            <a:ext cx="10515600" cy="3191643"/>
          </a:xfrm>
        </p:spPr>
        <p:txBody>
          <a:bodyPr>
            <a:spAutoFit/>
          </a:bodyPr>
          <a:lstStyle/>
          <a:p>
            <a:pPr algn="just" fontAlgn="base"/>
            <a:endParaRPr lang="es-ES" dirty="0" smtClean="0"/>
          </a:p>
          <a:p>
            <a:pPr algn="just" fontAlgn="base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Si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damos por probado que los factores psicosociales son predictores de largas incapacidades y de disminuir el rendimiento laboral, la mejor forma de evitar su impacto es prevenirlos, o por lo menos tratar de aminorarlos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fontAlgn="base">
              <a:buNone/>
            </a:pPr>
            <a:r>
              <a:rPr lang="es-ES" dirty="0"/>
              <a:t> </a:t>
            </a:r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9614" y="3260435"/>
            <a:ext cx="2128750" cy="3249177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838199" y="3672178"/>
            <a:ext cx="787169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4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es-ES" sz="2400" b="1" i="1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es-ES" sz="2400" b="1" i="1" dirty="0" smtClean="0">
                <a:solidFill>
                  <a:schemeClr val="accent6">
                    <a:lumMod val="50000"/>
                  </a:schemeClr>
                </a:solidFill>
              </a:rPr>
              <a:t>“Una </a:t>
            </a:r>
            <a:r>
              <a:rPr lang="es-ES" sz="2400" b="1" i="1" dirty="0">
                <a:solidFill>
                  <a:schemeClr val="accent6">
                    <a:lumMod val="50000"/>
                  </a:schemeClr>
                </a:solidFill>
              </a:rPr>
              <a:t>empresa es como un árbol, con una parte visible (el fruto) y otra oculta (las raíces). Si solamente nos preocupamos por recoger los frutos, el árbol puede morir. Para que crezca y continúe dando frutos, las raíces deben estar </a:t>
            </a:r>
            <a:r>
              <a:rPr lang="es-ES" sz="2400" b="1" i="1" dirty="0" smtClean="0">
                <a:solidFill>
                  <a:schemeClr val="accent6">
                    <a:lumMod val="50000"/>
                  </a:schemeClr>
                </a:solidFill>
              </a:rPr>
              <a:t>sanas (</a:t>
            </a:r>
            <a:r>
              <a:rPr lang="es-ES" sz="2400" b="1" i="1" dirty="0" err="1" smtClean="0">
                <a:solidFill>
                  <a:schemeClr val="accent6">
                    <a:lumMod val="50000"/>
                  </a:schemeClr>
                </a:solidFill>
              </a:rPr>
              <a:t>Edvinsson</a:t>
            </a:r>
            <a:r>
              <a:rPr lang="es-ES" sz="2400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2400" b="1" i="1" dirty="0">
                <a:solidFill>
                  <a:schemeClr val="accent6">
                    <a:lumMod val="50000"/>
                  </a:schemeClr>
                </a:solidFill>
              </a:rPr>
              <a:t>&amp; </a:t>
            </a:r>
            <a:r>
              <a:rPr lang="es-ES" sz="2400" b="1" i="1" dirty="0" smtClean="0">
                <a:solidFill>
                  <a:schemeClr val="accent6">
                    <a:lumMod val="50000"/>
                  </a:schemeClr>
                </a:solidFill>
              </a:rPr>
              <a:t>Malone</a:t>
            </a:r>
            <a:r>
              <a:rPr lang="es-ES" sz="2400" b="1" i="1" dirty="0" smtClean="0">
                <a:solidFill>
                  <a:schemeClr val="accent6">
                    <a:lumMod val="50000"/>
                  </a:schemeClr>
                </a:solidFill>
              </a:rPr>
              <a:t>)”</a:t>
            </a:r>
            <a:endParaRPr lang="es-ES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8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506</Words>
  <Application>Microsoft Office PowerPoint</Application>
  <PresentationFormat>Panorámica</PresentationFormat>
  <Paragraphs>52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Tema de Office</vt:lpstr>
      <vt:lpstr>LA IT COMO TESTIMONIO DEL ENTORNO LABORAL (1)</vt:lpstr>
      <vt:lpstr>INTRODUCCIÓN (2)</vt:lpstr>
      <vt:lpstr>OBJETIVOS (3)</vt:lpstr>
      <vt:lpstr>METODOLOGÍA (4)</vt:lpstr>
      <vt:lpstr>INVESTIGACIÓN CAUSA-EFECTO (5)</vt:lpstr>
      <vt:lpstr>INTERVENCIONES (6)</vt:lpstr>
      <vt:lpstr> RESULTADOS (7)</vt:lpstr>
      <vt:lpstr>CONCLUSIONES (8)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ponencia</dc:title>
  <dc:creator>Rosario Prieto Hermoso</dc:creator>
  <cp:lastModifiedBy>Moya Martin, Concepcion</cp:lastModifiedBy>
  <cp:revision>34</cp:revision>
  <dcterms:created xsi:type="dcterms:W3CDTF">2025-02-15T08:41:37Z</dcterms:created>
  <dcterms:modified xsi:type="dcterms:W3CDTF">2025-03-12T11:53:39Z</dcterms:modified>
</cp:coreProperties>
</file>