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63" r:id="rId8"/>
    <p:sldId id="259" r:id="rId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D34737-350F-4C74-BE56-4BD56CE98826}" v="3" dt="2023-10-09T07:50:46.6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306325-82D3-45A0-9144-C485DDE84CEB}" type="doc">
      <dgm:prSet loTypeId="urn:microsoft.com/office/officeart/2008/layout/LinedList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ES"/>
        </a:p>
      </dgm:t>
    </dgm:pt>
    <dgm:pt modelId="{D41B5D1B-DC01-46F7-B910-B3406444FE88}">
      <dgm:prSet phldrT="[Texto]" custT="1"/>
      <dgm:spPr/>
      <dgm:t>
        <a:bodyPr/>
        <a:lstStyle/>
        <a:p>
          <a:r>
            <a:rPr lang="es-ES" sz="1100" b="1">
              <a:latin typeface="Arial" panose="020B0604020202020204" pitchFamily="34" charset="0"/>
              <a:cs typeface="Arial" panose="020B0604020202020204" pitchFamily="34" charset="0"/>
            </a:rPr>
            <a:t>PROFESIONALES  DEL HOSPITAL</a:t>
          </a:r>
        </a:p>
      </dgm:t>
    </dgm:pt>
    <dgm:pt modelId="{C806EDC1-9FB4-4DBA-8A88-E6EC5614CE8B}" type="parTrans" cxnId="{9A55E596-1847-4038-A3B3-2CFE01AFAC7C}">
      <dgm:prSet/>
      <dgm:spPr/>
      <dgm:t>
        <a:bodyPr/>
        <a:lstStyle/>
        <a:p>
          <a:endParaRPr lang="es-ES"/>
        </a:p>
      </dgm:t>
    </dgm:pt>
    <dgm:pt modelId="{2FB026B2-1318-4BC4-B353-7A3D68A4BDC5}" type="sibTrans" cxnId="{9A55E596-1847-4038-A3B3-2CFE01AFAC7C}">
      <dgm:prSet/>
      <dgm:spPr/>
      <dgm:t>
        <a:bodyPr/>
        <a:lstStyle/>
        <a:p>
          <a:endParaRPr lang="es-ES"/>
        </a:p>
      </dgm:t>
    </dgm:pt>
    <dgm:pt modelId="{436CDAC1-5531-4A1C-B8C6-8B3E564CA82D}">
      <dgm:prSet phldrT="[Texto]" custT="1"/>
      <dgm:spPr/>
      <dgm:t>
        <a:bodyPr/>
        <a:lstStyle/>
        <a:p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Personal Facultativo Especialista de Área (FEA).</a:t>
          </a:r>
        </a:p>
      </dgm:t>
    </dgm:pt>
    <dgm:pt modelId="{A847245B-FA55-40B9-885E-031FCBE6DBB0}" type="parTrans" cxnId="{E5A992ED-6FD3-4CF0-851A-E779A8060B87}">
      <dgm:prSet/>
      <dgm:spPr/>
      <dgm:t>
        <a:bodyPr/>
        <a:lstStyle/>
        <a:p>
          <a:endParaRPr lang="es-ES"/>
        </a:p>
      </dgm:t>
    </dgm:pt>
    <dgm:pt modelId="{D388C107-0E64-4788-BD5C-BC4A46F97D47}" type="sibTrans" cxnId="{E5A992ED-6FD3-4CF0-851A-E779A8060B87}">
      <dgm:prSet/>
      <dgm:spPr/>
      <dgm:t>
        <a:bodyPr/>
        <a:lstStyle/>
        <a:p>
          <a:endParaRPr lang="es-ES"/>
        </a:p>
      </dgm:t>
    </dgm:pt>
    <dgm:pt modelId="{BAB59398-CE25-4C82-B106-1123CE4139FD}">
      <dgm:prSet phldrT="[Texto]" custT="1"/>
      <dgm:spPr/>
      <dgm:t>
        <a:bodyPr/>
        <a:lstStyle/>
        <a:p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Personal de Enfermería.</a:t>
          </a:r>
        </a:p>
      </dgm:t>
    </dgm:pt>
    <dgm:pt modelId="{BDD24C37-D1D3-4637-BADC-8E8C8981C17F}" type="parTrans" cxnId="{B5AC1B7C-88DA-4BA2-8FF2-FBE74A9BB6CC}">
      <dgm:prSet/>
      <dgm:spPr/>
      <dgm:t>
        <a:bodyPr/>
        <a:lstStyle/>
        <a:p>
          <a:endParaRPr lang="es-ES"/>
        </a:p>
      </dgm:t>
    </dgm:pt>
    <dgm:pt modelId="{655C0005-6F9E-4A54-98B5-0BB8471F68C7}" type="sibTrans" cxnId="{B5AC1B7C-88DA-4BA2-8FF2-FBE74A9BB6CC}">
      <dgm:prSet/>
      <dgm:spPr/>
      <dgm:t>
        <a:bodyPr/>
        <a:lstStyle/>
        <a:p>
          <a:endParaRPr lang="es-ES"/>
        </a:p>
      </dgm:t>
    </dgm:pt>
    <dgm:pt modelId="{736A90BB-3809-49B3-810B-A8A9A93547D0}">
      <dgm:prSet phldrT="[Texto]" custT="1"/>
      <dgm:spPr/>
      <dgm:t>
        <a:bodyPr/>
        <a:lstStyle/>
        <a:p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Personal de Gestión y Servicios.</a:t>
          </a:r>
        </a:p>
      </dgm:t>
    </dgm:pt>
    <dgm:pt modelId="{E5006357-0029-4AAB-B56E-DD9F1C1706DC}" type="parTrans" cxnId="{281E94C6-4B54-4D13-9DF8-C8A76CE4CD25}">
      <dgm:prSet/>
      <dgm:spPr/>
      <dgm:t>
        <a:bodyPr/>
        <a:lstStyle/>
        <a:p>
          <a:endParaRPr lang="es-ES"/>
        </a:p>
      </dgm:t>
    </dgm:pt>
    <dgm:pt modelId="{229C5204-CB05-4AB9-8C5B-7A0097152E75}" type="sibTrans" cxnId="{281E94C6-4B54-4D13-9DF8-C8A76CE4CD25}">
      <dgm:prSet/>
      <dgm:spPr/>
      <dgm:t>
        <a:bodyPr/>
        <a:lstStyle/>
        <a:p>
          <a:endParaRPr lang="es-ES"/>
        </a:p>
      </dgm:t>
    </dgm:pt>
    <dgm:pt modelId="{1C8B180E-18B1-4EB9-9132-54109216B2B8}">
      <dgm:prSet phldrT="[Texto]" custT="1"/>
      <dgm:spPr/>
      <dgm:t>
        <a:bodyPr/>
        <a:lstStyle/>
        <a:p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Administrativo.</a:t>
          </a:r>
        </a:p>
      </dgm:t>
    </dgm:pt>
    <dgm:pt modelId="{D8FE132D-C480-4C7F-89B8-19F85B0BE292}" type="parTrans" cxnId="{4F13A6CD-E138-4E65-9556-7FD93FBD0F0B}">
      <dgm:prSet/>
      <dgm:spPr/>
      <dgm:t>
        <a:bodyPr/>
        <a:lstStyle/>
        <a:p>
          <a:endParaRPr lang="es-ES"/>
        </a:p>
      </dgm:t>
    </dgm:pt>
    <dgm:pt modelId="{7A785738-ABB5-4560-B4FF-71855E9C2F4A}" type="sibTrans" cxnId="{4F13A6CD-E138-4E65-9556-7FD93FBD0F0B}">
      <dgm:prSet/>
      <dgm:spPr/>
      <dgm:t>
        <a:bodyPr/>
        <a:lstStyle/>
        <a:p>
          <a:endParaRPr lang="es-ES"/>
        </a:p>
      </dgm:t>
    </dgm:pt>
    <dgm:pt modelId="{0A97F6E7-7A80-4E7B-AFCA-9656DD7B9C15}">
      <dgm:prSet phldrT="[Texto]" custT="1"/>
      <dgm:spPr/>
      <dgm:t>
        <a:bodyPr/>
        <a:lstStyle/>
        <a:p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Celador.</a:t>
          </a:r>
        </a:p>
      </dgm:t>
    </dgm:pt>
    <dgm:pt modelId="{FF17FCF2-607F-485F-8801-31B9E2720EB8}" type="parTrans" cxnId="{21A4D8F7-7BBA-4BB4-9F9E-53161E3FD297}">
      <dgm:prSet/>
      <dgm:spPr/>
      <dgm:t>
        <a:bodyPr/>
        <a:lstStyle/>
        <a:p>
          <a:endParaRPr lang="es-ES"/>
        </a:p>
      </dgm:t>
    </dgm:pt>
    <dgm:pt modelId="{0F5A9DED-6A5C-4405-A190-BD4AE571C5F5}" type="sibTrans" cxnId="{21A4D8F7-7BBA-4BB4-9F9E-53161E3FD297}">
      <dgm:prSet/>
      <dgm:spPr/>
      <dgm:t>
        <a:bodyPr/>
        <a:lstStyle/>
        <a:p>
          <a:endParaRPr lang="es-ES"/>
        </a:p>
      </dgm:t>
    </dgm:pt>
    <dgm:pt modelId="{7BBEEE71-22C8-4AE4-B00D-9C4D6775DA32}" type="pres">
      <dgm:prSet presAssocID="{AE306325-82D3-45A0-9144-C485DDE84CEB}" presName="vert0" presStyleCnt="0">
        <dgm:presLayoutVars>
          <dgm:dir/>
          <dgm:animOne val="branch"/>
          <dgm:animLvl val="lvl"/>
        </dgm:presLayoutVars>
      </dgm:prSet>
      <dgm:spPr/>
    </dgm:pt>
    <dgm:pt modelId="{62A174B9-3D90-46BB-B400-473E69BC76C2}" type="pres">
      <dgm:prSet presAssocID="{D41B5D1B-DC01-46F7-B910-B3406444FE88}" presName="thickLine" presStyleLbl="alignNode1" presStyleIdx="0" presStyleCnt="1"/>
      <dgm:spPr/>
    </dgm:pt>
    <dgm:pt modelId="{5A87783D-86D2-4CAF-A900-F1B0B6EB4E36}" type="pres">
      <dgm:prSet presAssocID="{D41B5D1B-DC01-46F7-B910-B3406444FE88}" presName="horz1" presStyleCnt="0"/>
      <dgm:spPr/>
    </dgm:pt>
    <dgm:pt modelId="{2425A0EA-664A-4E8D-BF4C-B2F8FC0CFA38}" type="pres">
      <dgm:prSet presAssocID="{D41B5D1B-DC01-46F7-B910-B3406444FE88}" presName="tx1" presStyleLbl="revTx" presStyleIdx="0" presStyleCnt="6" custScaleX="175012"/>
      <dgm:spPr/>
    </dgm:pt>
    <dgm:pt modelId="{D15B0DC9-2327-489E-937D-45DFD322EF8C}" type="pres">
      <dgm:prSet presAssocID="{D41B5D1B-DC01-46F7-B910-B3406444FE88}" presName="vert1" presStyleCnt="0"/>
      <dgm:spPr/>
    </dgm:pt>
    <dgm:pt modelId="{E8726458-0B3C-4CFF-8BDA-2F173FC90652}" type="pres">
      <dgm:prSet presAssocID="{436CDAC1-5531-4A1C-B8C6-8B3E564CA82D}" presName="vertSpace2a" presStyleCnt="0"/>
      <dgm:spPr/>
    </dgm:pt>
    <dgm:pt modelId="{270E3F06-A89C-4810-93CA-5EE147847759}" type="pres">
      <dgm:prSet presAssocID="{436CDAC1-5531-4A1C-B8C6-8B3E564CA82D}" presName="horz2" presStyleCnt="0"/>
      <dgm:spPr/>
    </dgm:pt>
    <dgm:pt modelId="{2597FCA3-2BBB-40AA-8465-B655889D3DB0}" type="pres">
      <dgm:prSet presAssocID="{436CDAC1-5531-4A1C-B8C6-8B3E564CA82D}" presName="horzSpace2" presStyleCnt="0"/>
      <dgm:spPr/>
    </dgm:pt>
    <dgm:pt modelId="{955D897E-135B-4B56-90A5-FE2DA1A2D1F6}" type="pres">
      <dgm:prSet presAssocID="{436CDAC1-5531-4A1C-B8C6-8B3E564CA82D}" presName="tx2" presStyleLbl="revTx" presStyleIdx="1" presStyleCnt="6" custScaleX="122022" custScaleY="24515"/>
      <dgm:spPr/>
    </dgm:pt>
    <dgm:pt modelId="{45A26079-ED56-4421-A0F7-F39390622CFF}" type="pres">
      <dgm:prSet presAssocID="{436CDAC1-5531-4A1C-B8C6-8B3E564CA82D}" presName="vert2" presStyleCnt="0"/>
      <dgm:spPr/>
    </dgm:pt>
    <dgm:pt modelId="{33626494-EF04-44BB-839D-68BEEF658FF9}" type="pres">
      <dgm:prSet presAssocID="{436CDAC1-5531-4A1C-B8C6-8B3E564CA82D}" presName="thinLine2b" presStyleLbl="callout" presStyleIdx="0" presStyleCnt="4" custLinFactNeighborY="-89085"/>
      <dgm:spPr/>
    </dgm:pt>
    <dgm:pt modelId="{D1450C75-4D40-4D85-BF1C-9416AA3FA967}" type="pres">
      <dgm:prSet presAssocID="{436CDAC1-5531-4A1C-B8C6-8B3E564CA82D}" presName="vertSpace2b" presStyleCnt="0"/>
      <dgm:spPr/>
    </dgm:pt>
    <dgm:pt modelId="{D20BC200-E544-448F-A865-2F28950AF8DD}" type="pres">
      <dgm:prSet presAssocID="{BAB59398-CE25-4C82-B106-1123CE4139FD}" presName="horz2" presStyleCnt="0"/>
      <dgm:spPr/>
    </dgm:pt>
    <dgm:pt modelId="{62B6AB70-7D92-4EFC-872C-E1052AF01E24}" type="pres">
      <dgm:prSet presAssocID="{BAB59398-CE25-4C82-B106-1123CE4139FD}" presName="horzSpace2" presStyleCnt="0"/>
      <dgm:spPr/>
    </dgm:pt>
    <dgm:pt modelId="{1B04E337-9806-479F-A9D5-99876E1284C4}" type="pres">
      <dgm:prSet presAssocID="{BAB59398-CE25-4C82-B106-1123CE4139FD}" presName="tx2" presStyleLbl="revTx" presStyleIdx="2" presStyleCnt="6" custScaleY="11131" custLinFactNeighborY="-5910"/>
      <dgm:spPr/>
    </dgm:pt>
    <dgm:pt modelId="{DD3526E3-646A-4D54-A0DB-1A3442B93563}" type="pres">
      <dgm:prSet presAssocID="{BAB59398-CE25-4C82-B106-1123CE4139FD}" presName="vert2" presStyleCnt="0"/>
      <dgm:spPr/>
    </dgm:pt>
    <dgm:pt modelId="{F922D3AE-0C0B-4229-BD50-D7BA2AB735F6}" type="pres">
      <dgm:prSet presAssocID="{BAB59398-CE25-4C82-B106-1123CE4139FD}" presName="thinLine2b" presStyleLbl="callout" presStyleIdx="1" presStyleCnt="4" custLinFactNeighborY="-44544"/>
      <dgm:spPr/>
    </dgm:pt>
    <dgm:pt modelId="{97A214B2-1433-4227-B029-A150795E1926}" type="pres">
      <dgm:prSet presAssocID="{BAB59398-CE25-4C82-B106-1123CE4139FD}" presName="vertSpace2b" presStyleCnt="0"/>
      <dgm:spPr/>
    </dgm:pt>
    <dgm:pt modelId="{2D394133-8E06-4ED4-8065-042EBCF5BBD1}" type="pres">
      <dgm:prSet presAssocID="{736A90BB-3809-49B3-810B-A8A9A93547D0}" presName="horz2" presStyleCnt="0"/>
      <dgm:spPr/>
    </dgm:pt>
    <dgm:pt modelId="{81634D25-40A6-4B31-BF6C-6C1C7B9FD16B}" type="pres">
      <dgm:prSet presAssocID="{736A90BB-3809-49B3-810B-A8A9A93547D0}" presName="horzSpace2" presStyleCnt="0"/>
      <dgm:spPr/>
    </dgm:pt>
    <dgm:pt modelId="{F68AD6F1-F819-4A91-9C07-384F7E43AC35}" type="pres">
      <dgm:prSet presAssocID="{736A90BB-3809-49B3-810B-A8A9A93547D0}" presName="tx2" presStyleLbl="revTx" presStyleIdx="3" presStyleCnt="6" custScaleY="15897" custLinFactNeighborY="-3245"/>
      <dgm:spPr/>
    </dgm:pt>
    <dgm:pt modelId="{5CD4B648-D23F-46B6-8FAC-3C48AEA56FAF}" type="pres">
      <dgm:prSet presAssocID="{736A90BB-3809-49B3-810B-A8A9A93547D0}" presName="vert2" presStyleCnt="0"/>
      <dgm:spPr/>
    </dgm:pt>
    <dgm:pt modelId="{DBF1DCF2-1423-43E6-A80E-E565C4D16A6F}" type="pres">
      <dgm:prSet presAssocID="{1C8B180E-18B1-4EB9-9132-54109216B2B8}" presName="horz3" presStyleCnt="0"/>
      <dgm:spPr/>
    </dgm:pt>
    <dgm:pt modelId="{003A84C3-648B-46DB-9D83-252CAE9703F8}" type="pres">
      <dgm:prSet presAssocID="{1C8B180E-18B1-4EB9-9132-54109216B2B8}" presName="horzSpace3" presStyleCnt="0"/>
      <dgm:spPr/>
    </dgm:pt>
    <dgm:pt modelId="{9826F8CA-538B-431A-81A9-4BB235141D5E}" type="pres">
      <dgm:prSet presAssocID="{1C8B180E-18B1-4EB9-9132-54109216B2B8}" presName="tx3" presStyleLbl="revTx" presStyleIdx="4" presStyleCnt="6" custScaleY="9752" custLinFactNeighborY="-3905"/>
      <dgm:spPr/>
    </dgm:pt>
    <dgm:pt modelId="{8950310E-D6AD-4BD1-BAF5-CBF1341F8EE3}" type="pres">
      <dgm:prSet presAssocID="{1C8B180E-18B1-4EB9-9132-54109216B2B8}" presName="vert3" presStyleCnt="0"/>
      <dgm:spPr/>
    </dgm:pt>
    <dgm:pt modelId="{C2114294-D2DB-4E80-BF85-CB94054A68AD}" type="pres">
      <dgm:prSet presAssocID="{7A785738-ABB5-4560-B4FF-71855E9C2F4A}" presName="thinLine3" presStyleLbl="callout" presStyleIdx="2" presStyleCnt="4" custLinFactNeighborY="-11023"/>
      <dgm:spPr/>
    </dgm:pt>
    <dgm:pt modelId="{757CE2A9-8226-4604-BC6C-FADBF537EA60}" type="pres">
      <dgm:prSet presAssocID="{0A97F6E7-7A80-4E7B-AFCA-9656DD7B9C15}" presName="horz3" presStyleCnt="0"/>
      <dgm:spPr/>
    </dgm:pt>
    <dgm:pt modelId="{E3CB1D71-5236-492B-9438-73D97C5B122E}" type="pres">
      <dgm:prSet presAssocID="{0A97F6E7-7A80-4E7B-AFCA-9656DD7B9C15}" presName="horzSpace3" presStyleCnt="0"/>
      <dgm:spPr/>
    </dgm:pt>
    <dgm:pt modelId="{7D7EA790-A2CA-45C6-ABEC-7853923C0D64}" type="pres">
      <dgm:prSet presAssocID="{0A97F6E7-7A80-4E7B-AFCA-9656DD7B9C15}" presName="tx3" presStyleLbl="revTx" presStyleIdx="5" presStyleCnt="6" custScaleY="7812" custLinFactNeighborY="2654"/>
      <dgm:spPr/>
    </dgm:pt>
    <dgm:pt modelId="{EA321167-CD4A-47E4-B401-10F00F7BD33B}" type="pres">
      <dgm:prSet presAssocID="{0A97F6E7-7A80-4E7B-AFCA-9656DD7B9C15}" presName="vert3" presStyleCnt="0"/>
      <dgm:spPr/>
    </dgm:pt>
    <dgm:pt modelId="{D1AEEF3A-FE89-4623-B11C-2539B647834A}" type="pres">
      <dgm:prSet presAssocID="{736A90BB-3809-49B3-810B-A8A9A93547D0}" presName="thinLine2b" presStyleLbl="callout" presStyleIdx="3" presStyleCnt="4" custLinFactY="100000" custLinFactNeighborY="138691"/>
      <dgm:spPr/>
    </dgm:pt>
    <dgm:pt modelId="{E6311EDA-B52C-4E10-A364-2B9AF9C77BD0}" type="pres">
      <dgm:prSet presAssocID="{736A90BB-3809-49B3-810B-A8A9A93547D0}" presName="vertSpace2b" presStyleCnt="0"/>
      <dgm:spPr/>
    </dgm:pt>
  </dgm:ptLst>
  <dgm:cxnLst>
    <dgm:cxn modelId="{B5AC1B7C-88DA-4BA2-8FF2-FBE74A9BB6CC}" srcId="{D41B5D1B-DC01-46F7-B910-B3406444FE88}" destId="{BAB59398-CE25-4C82-B106-1123CE4139FD}" srcOrd="1" destOrd="0" parTransId="{BDD24C37-D1D3-4637-BADC-8E8C8981C17F}" sibTransId="{655C0005-6F9E-4A54-98B5-0BB8471F68C7}"/>
    <dgm:cxn modelId="{7FC44B91-0676-4702-A9AC-ED6C7D36360C}" type="presOf" srcId="{436CDAC1-5531-4A1C-B8C6-8B3E564CA82D}" destId="{955D897E-135B-4B56-90A5-FE2DA1A2D1F6}" srcOrd="0" destOrd="0" presId="urn:microsoft.com/office/officeart/2008/layout/LinedList"/>
    <dgm:cxn modelId="{9A55E596-1847-4038-A3B3-2CFE01AFAC7C}" srcId="{AE306325-82D3-45A0-9144-C485DDE84CEB}" destId="{D41B5D1B-DC01-46F7-B910-B3406444FE88}" srcOrd="0" destOrd="0" parTransId="{C806EDC1-9FB4-4DBA-8A88-E6EC5614CE8B}" sibTransId="{2FB026B2-1318-4BC4-B353-7A3D68A4BDC5}"/>
    <dgm:cxn modelId="{F261BC98-0EB7-4C3B-9992-292BCB748A4F}" type="presOf" srcId="{AE306325-82D3-45A0-9144-C485DDE84CEB}" destId="{7BBEEE71-22C8-4AE4-B00D-9C4D6775DA32}" srcOrd="0" destOrd="0" presId="urn:microsoft.com/office/officeart/2008/layout/LinedList"/>
    <dgm:cxn modelId="{3700DAB0-B0FB-43AC-AA2C-26104616F6AA}" type="presOf" srcId="{D41B5D1B-DC01-46F7-B910-B3406444FE88}" destId="{2425A0EA-664A-4E8D-BF4C-B2F8FC0CFA38}" srcOrd="0" destOrd="0" presId="urn:microsoft.com/office/officeart/2008/layout/LinedList"/>
    <dgm:cxn modelId="{9DF509B1-AC7E-43ED-8A2C-2BBFF1F2C362}" type="presOf" srcId="{1C8B180E-18B1-4EB9-9132-54109216B2B8}" destId="{9826F8CA-538B-431A-81A9-4BB235141D5E}" srcOrd="0" destOrd="0" presId="urn:microsoft.com/office/officeart/2008/layout/LinedList"/>
    <dgm:cxn modelId="{281E94C6-4B54-4D13-9DF8-C8A76CE4CD25}" srcId="{D41B5D1B-DC01-46F7-B910-B3406444FE88}" destId="{736A90BB-3809-49B3-810B-A8A9A93547D0}" srcOrd="2" destOrd="0" parTransId="{E5006357-0029-4AAB-B56E-DD9F1C1706DC}" sibTransId="{229C5204-CB05-4AB9-8C5B-7A0097152E75}"/>
    <dgm:cxn modelId="{4F13A6CD-E138-4E65-9556-7FD93FBD0F0B}" srcId="{736A90BB-3809-49B3-810B-A8A9A93547D0}" destId="{1C8B180E-18B1-4EB9-9132-54109216B2B8}" srcOrd="0" destOrd="0" parTransId="{D8FE132D-C480-4C7F-89B8-19F85B0BE292}" sibTransId="{7A785738-ABB5-4560-B4FF-71855E9C2F4A}"/>
    <dgm:cxn modelId="{AB402CD6-49FC-49E5-AF4B-EAE99FE5D006}" type="presOf" srcId="{BAB59398-CE25-4C82-B106-1123CE4139FD}" destId="{1B04E337-9806-479F-A9D5-99876E1284C4}" srcOrd="0" destOrd="0" presId="urn:microsoft.com/office/officeart/2008/layout/LinedList"/>
    <dgm:cxn modelId="{E5A992ED-6FD3-4CF0-851A-E779A8060B87}" srcId="{D41B5D1B-DC01-46F7-B910-B3406444FE88}" destId="{436CDAC1-5531-4A1C-B8C6-8B3E564CA82D}" srcOrd="0" destOrd="0" parTransId="{A847245B-FA55-40B9-885E-031FCBE6DBB0}" sibTransId="{D388C107-0E64-4788-BD5C-BC4A46F97D47}"/>
    <dgm:cxn modelId="{3CE900EE-772F-43DE-BD86-B034CF66BA8E}" type="presOf" srcId="{736A90BB-3809-49B3-810B-A8A9A93547D0}" destId="{F68AD6F1-F819-4A91-9C07-384F7E43AC35}" srcOrd="0" destOrd="0" presId="urn:microsoft.com/office/officeart/2008/layout/LinedList"/>
    <dgm:cxn modelId="{1D6942EE-7CA4-43A8-AF16-73E6AF210EA3}" type="presOf" srcId="{0A97F6E7-7A80-4E7B-AFCA-9656DD7B9C15}" destId="{7D7EA790-A2CA-45C6-ABEC-7853923C0D64}" srcOrd="0" destOrd="0" presId="urn:microsoft.com/office/officeart/2008/layout/LinedList"/>
    <dgm:cxn modelId="{21A4D8F7-7BBA-4BB4-9F9E-53161E3FD297}" srcId="{736A90BB-3809-49B3-810B-A8A9A93547D0}" destId="{0A97F6E7-7A80-4E7B-AFCA-9656DD7B9C15}" srcOrd="1" destOrd="0" parTransId="{FF17FCF2-607F-485F-8801-31B9E2720EB8}" sibTransId="{0F5A9DED-6A5C-4405-A190-BD4AE571C5F5}"/>
    <dgm:cxn modelId="{139A7A7D-53EB-49A6-8660-205C631CC079}" type="presParOf" srcId="{7BBEEE71-22C8-4AE4-B00D-9C4D6775DA32}" destId="{62A174B9-3D90-46BB-B400-473E69BC76C2}" srcOrd="0" destOrd="0" presId="urn:microsoft.com/office/officeart/2008/layout/LinedList"/>
    <dgm:cxn modelId="{213BB094-3B9C-4CB0-951F-0CE0E98D34AC}" type="presParOf" srcId="{7BBEEE71-22C8-4AE4-B00D-9C4D6775DA32}" destId="{5A87783D-86D2-4CAF-A900-F1B0B6EB4E36}" srcOrd="1" destOrd="0" presId="urn:microsoft.com/office/officeart/2008/layout/LinedList"/>
    <dgm:cxn modelId="{010C6306-38A2-42AB-A882-CC1712E8C26F}" type="presParOf" srcId="{5A87783D-86D2-4CAF-A900-F1B0B6EB4E36}" destId="{2425A0EA-664A-4E8D-BF4C-B2F8FC0CFA38}" srcOrd="0" destOrd="0" presId="urn:microsoft.com/office/officeart/2008/layout/LinedList"/>
    <dgm:cxn modelId="{EBA121DE-2573-4E99-983F-4A7F17F2B75B}" type="presParOf" srcId="{5A87783D-86D2-4CAF-A900-F1B0B6EB4E36}" destId="{D15B0DC9-2327-489E-937D-45DFD322EF8C}" srcOrd="1" destOrd="0" presId="urn:microsoft.com/office/officeart/2008/layout/LinedList"/>
    <dgm:cxn modelId="{9D03C09C-90D0-49CC-9C40-D525AD065504}" type="presParOf" srcId="{D15B0DC9-2327-489E-937D-45DFD322EF8C}" destId="{E8726458-0B3C-4CFF-8BDA-2F173FC90652}" srcOrd="0" destOrd="0" presId="urn:microsoft.com/office/officeart/2008/layout/LinedList"/>
    <dgm:cxn modelId="{9B7F6F6A-E130-4D54-9627-3F7978384AEB}" type="presParOf" srcId="{D15B0DC9-2327-489E-937D-45DFD322EF8C}" destId="{270E3F06-A89C-4810-93CA-5EE147847759}" srcOrd="1" destOrd="0" presId="urn:microsoft.com/office/officeart/2008/layout/LinedList"/>
    <dgm:cxn modelId="{C494A818-6BFB-46DF-85CC-F29CFDC63AE3}" type="presParOf" srcId="{270E3F06-A89C-4810-93CA-5EE147847759}" destId="{2597FCA3-2BBB-40AA-8465-B655889D3DB0}" srcOrd="0" destOrd="0" presId="urn:microsoft.com/office/officeart/2008/layout/LinedList"/>
    <dgm:cxn modelId="{D36975BF-3BF7-4A92-B7B6-619D6E33A859}" type="presParOf" srcId="{270E3F06-A89C-4810-93CA-5EE147847759}" destId="{955D897E-135B-4B56-90A5-FE2DA1A2D1F6}" srcOrd="1" destOrd="0" presId="urn:microsoft.com/office/officeart/2008/layout/LinedList"/>
    <dgm:cxn modelId="{412E72D0-B90A-470F-91CE-120D48A7DE3A}" type="presParOf" srcId="{270E3F06-A89C-4810-93CA-5EE147847759}" destId="{45A26079-ED56-4421-A0F7-F39390622CFF}" srcOrd="2" destOrd="0" presId="urn:microsoft.com/office/officeart/2008/layout/LinedList"/>
    <dgm:cxn modelId="{452CB16F-79A3-4972-B917-71FF5A39A880}" type="presParOf" srcId="{D15B0DC9-2327-489E-937D-45DFD322EF8C}" destId="{33626494-EF04-44BB-839D-68BEEF658FF9}" srcOrd="2" destOrd="0" presId="urn:microsoft.com/office/officeart/2008/layout/LinedList"/>
    <dgm:cxn modelId="{A44F17E0-794E-44F5-A673-6EB537943A7A}" type="presParOf" srcId="{D15B0DC9-2327-489E-937D-45DFD322EF8C}" destId="{D1450C75-4D40-4D85-BF1C-9416AA3FA967}" srcOrd="3" destOrd="0" presId="urn:microsoft.com/office/officeart/2008/layout/LinedList"/>
    <dgm:cxn modelId="{49BCC070-1B9B-44F8-925B-E54CE9518C43}" type="presParOf" srcId="{D15B0DC9-2327-489E-937D-45DFD322EF8C}" destId="{D20BC200-E544-448F-A865-2F28950AF8DD}" srcOrd="4" destOrd="0" presId="urn:microsoft.com/office/officeart/2008/layout/LinedList"/>
    <dgm:cxn modelId="{C8C97124-C0F6-4759-BC13-1135B6B7E767}" type="presParOf" srcId="{D20BC200-E544-448F-A865-2F28950AF8DD}" destId="{62B6AB70-7D92-4EFC-872C-E1052AF01E24}" srcOrd="0" destOrd="0" presId="urn:microsoft.com/office/officeart/2008/layout/LinedList"/>
    <dgm:cxn modelId="{C804E142-4BBA-4EFC-8286-D82A5FEA6729}" type="presParOf" srcId="{D20BC200-E544-448F-A865-2F28950AF8DD}" destId="{1B04E337-9806-479F-A9D5-99876E1284C4}" srcOrd="1" destOrd="0" presId="urn:microsoft.com/office/officeart/2008/layout/LinedList"/>
    <dgm:cxn modelId="{2D79E197-EC34-4388-A162-9491A739B44D}" type="presParOf" srcId="{D20BC200-E544-448F-A865-2F28950AF8DD}" destId="{DD3526E3-646A-4D54-A0DB-1A3442B93563}" srcOrd="2" destOrd="0" presId="urn:microsoft.com/office/officeart/2008/layout/LinedList"/>
    <dgm:cxn modelId="{FB7384DE-0691-472C-8EC0-D32B5524CB12}" type="presParOf" srcId="{D15B0DC9-2327-489E-937D-45DFD322EF8C}" destId="{F922D3AE-0C0B-4229-BD50-D7BA2AB735F6}" srcOrd="5" destOrd="0" presId="urn:microsoft.com/office/officeart/2008/layout/LinedList"/>
    <dgm:cxn modelId="{AC069DA8-CDBD-4F4E-972A-EBF55108C4C1}" type="presParOf" srcId="{D15B0DC9-2327-489E-937D-45DFD322EF8C}" destId="{97A214B2-1433-4227-B029-A150795E1926}" srcOrd="6" destOrd="0" presId="urn:microsoft.com/office/officeart/2008/layout/LinedList"/>
    <dgm:cxn modelId="{73E9C229-768B-4BDC-9BB5-D3B0BF132A91}" type="presParOf" srcId="{D15B0DC9-2327-489E-937D-45DFD322EF8C}" destId="{2D394133-8E06-4ED4-8065-042EBCF5BBD1}" srcOrd="7" destOrd="0" presId="urn:microsoft.com/office/officeart/2008/layout/LinedList"/>
    <dgm:cxn modelId="{DB8860B6-2CBC-4EA5-9891-A520F5D3C0D8}" type="presParOf" srcId="{2D394133-8E06-4ED4-8065-042EBCF5BBD1}" destId="{81634D25-40A6-4B31-BF6C-6C1C7B9FD16B}" srcOrd="0" destOrd="0" presId="urn:microsoft.com/office/officeart/2008/layout/LinedList"/>
    <dgm:cxn modelId="{0C4689D5-D9A2-4477-A2A3-B8661854B3C6}" type="presParOf" srcId="{2D394133-8E06-4ED4-8065-042EBCF5BBD1}" destId="{F68AD6F1-F819-4A91-9C07-384F7E43AC35}" srcOrd="1" destOrd="0" presId="urn:microsoft.com/office/officeart/2008/layout/LinedList"/>
    <dgm:cxn modelId="{3449A3D9-F863-4DFB-A8F7-EAB7DE16F94A}" type="presParOf" srcId="{2D394133-8E06-4ED4-8065-042EBCF5BBD1}" destId="{5CD4B648-D23F-46B6-8FAC-3C48AEA56FAF}" srcOrd="2" destOrd="0" presId="urn:microsoft.com/office/officeart/2008/layout/LinedList"/>
    <dgm:cxn modelId="{BEBF399A-9FCD-44FE-9C18-13E6A73066B9}" type="presParOf" srcId="{5CD4B648-D23F-46B6-8FAC-3C48AEA56FAF}" destId="{DBF1DCF2-1423-43E6-A80E-E565C4D16A6F}" srcOrd="0" destOrd="0" presId="urn:microsoft.com/office/officeart/2008/layout/LinedList"/>
    <dgm:cxn modelId="{36FF4CB5-2591-4E45-96CE-22B6B9BF82E8}" type="presParOf" srcId="{DBF1DCF2-1423-43E6-A80E-E565C4D16A6F}" destId="{003A84C3-648B-46DB-9D83-252CAE9703F8}" srcOrd="0" destOrd="0" presId="urn:microsoft.com/office/officeart/2008/layout/LinedList"/>
    <dgm:cxn modelId="{30DCCA51-266E-4C82-BCFE-9B8ACAD00299}" type="presParOf" srcId="{DBF1DCF2-1423-43E6-A80E-E565C4D16A6F}" destId="{9826F8CA-538B-431A-81A9-4BB235141D5E}" srcOrd="1" destOrd="0" presId="urn:microsoft.com/office/officeart/2008/layout/LinedList"/>
    <dgm:cxn modelId="{9E75E450-FAC8-4B14-AFA1-C704B3652F66}" type="presParOf" srcId="{DBF1DCF2-1423-43E6-A80E-E565C4D16A6F}" destId="{8950310E-D6AD-4BD1-BAF5-CBF1341F8EE3}" srcOrd="2" destOrd="0" presId="urn:microsoft.com/office/officeart/2008/layout/LinedList"/>
    <dgm:cxn modelId="{26090E03-180A-4AC9-AFFE-E17DCB36D85B}" type="presParOf" srcId="{5CD4B648-D23F-46B6-8FAC-3C48AEA56FAF}" destId="{C2114294-D2DB-4E80-BF85-CB94054A68AD}" srcOrd="1" destOrd="0" presId="urn:microsoft.com/office/officeart/2008/layout/LinedList"/>
    <dgm:cxn modelId="{87D157EC-EF95-44EB-89F8-F5021F3F58EB}" type="presParOf" srcId="{5CD4B648-D23F-46B6-8FAC-3C48AEA56FAF}" destId="{757CE2A9-8226-4604-BC6C-FADBF537EA60}" srcOrd="2" destOrd="0" presId="urn:microsoft.com/office/officeart/2008/layout/LinedList"/>
    <dgm:cxn modelId="{4DA530DB-BF88-4B4E-9E20-05E83E45B8A9}" type="presParOf" srcId="{757CE2A9-8226-4604-BC6C-FADBF537EA60}" destId="{E3CB1D71-5236-492B-9438-73D97C5B122E}" srcOrd="0" destOrd="0" presId="urn:microsoft.com/office/officeart/2008/layout/LinedList"/>
    <dgm:cxn modelId="{228E19C9-4038-498D-9199-6566C821711E}" type="presParOf" srcId="{757CE2A9-8226-4604-BC6C-FADBF537EA60}" destId="{7D7EA790-A2CA-45C6-ABEC-7853923C0D64}" srcOrd="1" destOrd="0" presId="urn:microsoft.com/office/officeart/2008/layout/LinedList"/>
    <dgm:cxn modelId="{656EB422-60F9-43A0-87D3-7B0546A50810}" type="presParOf" srcId="{757CE2A9-8226-4604-BC6C-FADBF537EA60}" destId="{EA321167-CD4A-47E4-B401-10F00F7BD33B}" srcOrd="2" destOrd="0" presId="urn:microsoft.com/office/officeart/2008/layout/LinedList"/>
    <dgm:cxn modelId="{F4496560-EB3B-4543-A625-784B48D70E91}" type="presParOf" srcId="{D15B0DC9-2327-489E-937D-45DFD322EF8C}" destId="{D1AEEF3A-FE89-4623-B11C-2539B647834A}" srcOrd="8" destOrd="0" presId="urn:microsoft.com/office/officeart/2008/layout/LinedList"/>
    <dgm:cxn modelId="{C5447662-F514-4558-9F33-E814C6CD988E}" type="presParOf" srcId="{D15B0DC9-2327-489E-937D-45DFD322EF8C}" destId="{E6311EDA-B52C-4E10-A364-2B9AF9C77BD0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8D50B6-644D-4ADE-9C08-1C28C8BB665B}" type="doc">
      <dgm:prSet loTypeId="urn:microsoft.com/office/officeart/2008/layout/LinedList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ES"/>
        </a:p>
      </dgm:t>
    </dgm:pt>
    <dgm:pt modelId="{9B1A64E2-A12E-4952-B807-5B07F4421FC6}">
      <dgm:prSet phldrT="[Texto]" custT="1"/>
      <dgm:spPr/>
      <dgm:t>
        <a:bodyPr/>
        <a:lstStyle/>
        <a:p>
          <a:r>
            <a:rPr lang="es-ES" sz="1100" b="1">
              <a:latin typeface="Arial" panose="020B0604020202020204" pitchFamily="34" charset="0"/>
              <a:cs typeface="Arial" panose="020B0604020202020204" pitchFamily="34" charset="0"/>
            </a:rPr>
            <a:t>PERFILES DEL USUSARIO</a:t>
          </a:r>
        </a:p>
      </dgm:t>
    </dgm:pt>
    <dgm:pt modelId="{BE81F8BC-F6C9-4439-AB8D-42BFBC927A7F}" type="parTrans" cxnId="{81EB592D-0EEB-48C4-9E55-87B7762597DD}">
      <dgm:prSet/>
      <dgm:spPr/>
      <dgm:t>
        <a:bodyPr/>
        <a:lstStyle/>
        <a:p>
          <a:endParaRPr lang="es-ES"/>
        </a:p>
      </dgm:t>
    </dgm:pt>
    <dgm:pt modelId="{A977B0DE-237F-4C8E-996F-7CCC4347E233}" type="sibTrans" cxnId="{81EB592D-0EEB-48C4-9E55-87B7762597DD}">
      <dgm:prSet/>
      <dgm:spPr/>
      <dgm:t>
        <a:bodyPr/>
        <a:lstStyle/>
        <a:p>
          <a:endParaRPr lang="es-ES"/>
        </a:p>
      </dgm:t>
    </dgm:pt>
    <dgm:pt modelId="{10CB6ECC-E2AD-403D-9BB5-14C1B5508C2E}">
      <dgm:prSet phldrT="[Texto]" custT="1"/>
      <dgm:spPr/>
      <dgm:t>
        <a:bodyPr/>
        <a:lstStyle/>
        <a:p>
          <a:pPr algn="just"/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Ocupantes asistidos.</a:t>
          </a:r>
        </a:p>
      </dgm:t>
    </dgm:pt>
    <dgm:pt modelId="{3D56AA96-811A-4637-BC01-E3261F670776}" type="sibTrans" cxnId="{9FCA2ACB-6D13-4826-A569-17E7558053D3}">
      <dgm:prSet/>
      <dgm:spPr/>
      <dgm:t>
        <a:bodyPr/>
        <a:lstStyle/>
        <a:p>
          <a:endParaRPr lang="es-ES"/>
        </a:p>
      </dgm:t>
    </dgm:pt>
    <dgm:pt modelId="{CCADB6AA-221E-4C39-9045-62CD9911F298}" type="parTrans" cxnId="{9FCA2ACB-6D13-4826-A569-17E7558053D3}">
      <dgm:prSet/>
      <dgm:spPr/>
      <dgm:t>
        <a:bodyPr/>
        <a:lstStyle/>
        <a:p>
          <a:endParaRPr lang="es-ES"/>
        </a:p>
      </dgm:t>
    </dgm:pt>
    <dgm:pt modelId="{1A22F822-0111-48C6-A2DD-2F4EDE5886B9}">
      <dgm:prSet phldrT="[Texto]" custT="1"/>
      <dgm:spPr/>
      <dgm:t>
        <a:bodyPr/>
        <a:lstStyle/>
        <a:p>
          <a:pPr algn="l"/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Ocupantes sin necesidad de ser asistidos.</a:t>
          </a:r>
        </a:p>
        <a:p>
          <a:pPr algn="just"/>
          <a:endParaRPr lang="es-ES" sz="9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E743A6-4BA3-4609-B4B6-29BF81A78C8E}" type="sibTrans" cxnId="{0EB6A7AC-112A-4734-A62A-BF6B83ACE3D7}">
      <dgm:prSet/>
      <dgm:spPr/>
      <dgm:t>
        <a:bodyPr/>
        <a:lstStyle/>
        <a:p>
          <a:endParaRPr lang="es-ES"/>
        </a:p>
      </dgm:t>
    </dgm:pt>
    <dgm:pt modelId="{E8B0A44C-03A4-4CCA-88ED-10581880DFC3}" type="parTrans" cxnId="{0EB6A7AC-112A-4734-A62A-BF6B83ACE3D7}">
      <dgm:prSet/>
      <dgm:spPr/>
      <dgm:t>
        <a:bodyPr/>
        <a:lstStyle/>
        <a:p>
          <a:endParaRPr lang="es-ES"/>
        </a:p>
      </dgm:t>
    </dgm:pt>
    <dgm:pt modelId="{6697D0F4-5D4F-43A3-A565-600787A071E2}">
      <dgm:prSet phldrT="[Texto]" custT="1"/>
      <dgm:spPr/>
      <dgm:t>
        <a:bodyPr/>
        <a:lstStyle/>
        <a:p>
          <a:pPr algn="r"/>
          <a:r>
            <a:rPr lang="es-ES" sz="90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1</a:t>
          </a:r>
          <a:r>
            <a:rPr lang="es-ES" sz="90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gm:t>
    </dgm:pt>
    <dgm:pt modelId="{9C86C3D2-AE82-4137-B812-98908927D971}" type="parTrans" cxnId="{DCEF3764-4D7D-4C78-A51D-DB19570F0243}">
      <dgm:prSet/>
      <dgm:spPr/>
      <dgm:t>
        <a:bodyPr/>
        <a:lstStyle/>
        <a:p>
          <a:endParaRPr lang="es-ES"/>
        </a:p>
      </dgm:t>
    </dgm:pt>
    <dgm:pt modelId="{0B8F29C9-5121-4088-8171-F6B9FA3316F7}" type="sibTrans" cxnId="{DCEF3764-4D7D-4C78-A51D-DB19570F0243}">
      <dgm:prSet/>
      <dgm:spPr/>
      <dgm:t>
        <a:bodyPr/>
        <a:lstStyle/>
        <a:p>
          <a:endParaRPr lang="es-ES"/>
        </a:p>
      </dgm:t>
    </dgm:pt>
    <dgm:pt modelId="{720B468E-6890-4A99-90F2-6144D6A68A9F}">
      <dgm:prSet phldrT="[Texto]" custT="1"/>
      <dgm:spPr/>
      <dgm:t>
        <a:bodyPr/>
        <a:lstStyle/>
        <a:p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-Personas mayores. (</a:t>
          </a:r>
          <a:r>
            <a:rPr lang="es-ES" sz="900" b="1">
              <a:latin typeface="Arial" panose="020B0604020202020204" pitchFamily="34" charset="0"/>
              <a:cs typeface="Arial" panose="020B0604020202020204" pitchFamily="34" charset="0"/>
            </a:rPr>
            <a:t>7,70%</a:t>
          </a:r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gm:t>
    </dgm:pt>
    <dgm:pt modelId="{C721A907-3C6B-4AB1-968B-4FAFBBF22A9A}" type="parTrans" cxnId="{436506DC-2522-429B-AB5E-999D3D1A255D}">
      <dgm:prSet/>
      <dgm:spPr/>
      <dgm:t>
        <a:bodyPr/>
        <a:lstStyle/>
        <a:p>
          <a:endParaRPr lang="es-ES"/>
        </a:p>
      </dgm:t>
    </dgm:pt>
    <dgm:pt modelId="{D7A626E4-A9C0-40D4-A84D-1BB7110440ED}" type="sibTrans" cxnId="{436506DC-2522-429B-AB5E-999D3D1A255D}">
      <dgm:prSet/>
      <dgm:spPr/>
      <dgm:t>
        <a:bodyPr/>
        <a:lstStyle/>
        <a:p>
          <a:endParaRPr lang="es-ES"/>
        </a:p>
      </dgm:t>
    </dgm:pt>
    <dgm:pt modelId="{9E73B6C4-883B-466C-B106-EE4D6D095F20}">
      <dgm:prSet phldrT="[Texto]" custT="1"/>
      <dgm:spPr/>
      <dgm:t>
        <a:bodyPr/>
        <a:lstStyle/>
        <a:p>
          <a:pPr algn="r"/>
          <a:r>
            <a:rPr lang="es-ES" sz="90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2</a:t>
          </a:r>
          <a:r>
            <a:rPr lang="es-ES" sz="90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gm:t>
    </dgm:pt>
    <dgm:pt modelId="{3DDF20FB-BB88-4CC5-8688-E99414C2E987}" type="parTrans" cxnId="{5BE8AC0D-CEF9-41CD-AC41-89DB7AFD2EDF}">
      <dgm:prSet/>
      <dgm:spPr/>
      <dgm:t>
        <a:bodyPr/>
        <a:lstStyle/>
        <a:p>
          <a:endParaRPr lang="es-ES"/>
        </a:p>
      </dgm:t>
    </dgm:pt>
    <dgm:pt modelId="{F47D738D-7C38-4658-9BE6-8C203EB4431C}" type="sibTrans" cxnId="{5BE8AC0D-CEF9-41CD-AC41-89DB7AFD2EDF}">
      <dgm:prSet/>
      <dgm:spPr/>
      <dgm:t>
        <a:bodyPr/>
        <a:lstStyle/>
        <a:p>
          <a:endParaRPr lang="es-ES"/>
        </a:p>
      </dgm:t>
    </dgm:pt>
    <dgm:pt modelId="{6F516926-59DB-4688-82B3-A9FA6AF10677}">
      <dgm:prSet phldrT="[Texto]" custT="1"/>
      <dgm:spPr/>
      <dgm:t>
        <a:bodyPr/>
        <a:lstStyle/>
        <a:p>
          <a:pPr algn="l"/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-Personas en silla de ruedas y encamados. (</a:t>
          </a:r>
          <a:r>
            <a:rPr lang="es-ES" sz="900" b="1">
              <a:latin typeface="Arial" panose="020B0604020202020204" pitchFamily="34" charset="0"/>
              <a:cs typeface="Arial" panose="020B0604020202020204" pitchFamily="34" charset="0"/>
            </a:rPr>
            <a:t>4,32%</a:t>
          </a:r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gm:t>
    </dgm:pt>
    <dgm:pt modelId="{C1A68C0B-B2C4-4119-8954-5C2EEC1AF078}" type="parTrans" cxnId="{61468A5D-FC1E-4899-B20F-3C5DD9178ADB}">
      <dgm:prSet/>
      <dgm:spPr/>
      <dgm:t>
        <a:bodyPr/>
        <a:lstStyle/>
        <a:p>
          <a:endParaRPr lang="es-ES"/>
        </a:p>
      </dgm:t>
    </dgm:pt>
    <dgm:pt modelId="{B6207F76-96B6-4E7A-9F8F-324678FFC046}" type="sibTrans" cxnId="{61468A5D-FC1E-4899-B20F-3C5DD9178ADB}">
      <dgm:prSet/>
      <dgm:spPr/>
      <dgm:t>
        <a:bodyPr/>
        <a:lstStyle/>
        <a:p>
          <a:endParaRPr lang="es-ES"/>
        </a:p>
      </dgm:t>
    </dgm:pt>
    <dgm:pt modelId="{C9101583-52B2-4D7D-954C-F1EC80F1CA19}">
      <dgm:prSet phldrT="[Texto]" custT="1"/>
      <dgm:spPr/>
      <dgm:t>
        <a:bodyPr/>
        <a:lstStyle/>
        <a:p>
          <a:pPr algn="r"/>
          <a:r>
            <a:rPr lang="es-ES" sz="90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4</a:t>
          </a:r>
          <a:r>
            <a:rPr lang="es-ES" sz="90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gm:t>
    </dgm:pt>
    <dgm:pt modelId="{8FCF8A08-DC1E-4544-9F56-7A82A3A2A067}" type="parTrans" cxnId="{D92AE309-270F-486F-BB04-10D8AAF01813}">
      <dgm:prSet/>
      <dgm:spPr/>
      <dgm:t>
        <a:bodyPr/>
        <a:lstStyle/>
        <a:p>
          <a:endParaRPr lang="es-ES"/>
        </a:p>
      </dgm:t>
    </dgm:pt>
    <dgm:pt modelId="{36B727FA-2876-4653-80D7-67094E549660}" type="sibTrans" cxnId="{D92AE309-270F-486F-BB04-10D8AAF01813}">
      <dgm:prSet/>
      <dgm:spPr/>
      <dgm:t>
        <a:bodyPr/>
        <a:lstStyle/>
        <a:p>
          <a:endParaRPr lang="es-ES"/>
        </a:p>
      </dgm:t>
    </dgm:pt>
    <dgm:pt modelId="{AB61DB2D-3C4F-4027-B2F4-543431040367}">
      <dgm:prSet phldrT="[Texto]" custT="1"/>
      <dgm:spPr/>
      <dgm:t>
        <a:bodyPr/>
        <a:lstStyle/>
        <a:p>
          <a:pPr algn="l"/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-Personas mayores. (</a:t>
          </a:r>
          <a:r>
            <a:rPr lang="es-ES" sz="900" b="1">
              <a:latin typeface="Arial" panose="020B0604020202020204" pitchFamily="34" charset="0"/>
              <a:cs typeface="Arial" panose="020B0604020202020204" pitchFamily="34" charset="0"/>
            </a:rPr>
            <a:t>21,30%</a:t>
          </a:r>
          <a:r>
            <a:rPr lang="es-ES" sz="900" b="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gm:t>
    </dgm:pt>
    <dgm:pt modelId="{EB298A04-EB58-4946-8389-485C7D65183F}" type="parTrans" cxnId="{9C6C5F66-5E61-4100-BB0B-48842124AA05}">
      <dgm:prSet/>
      <dgm:spPr/>
      <dgm:t>
        <a:bodyPr/>
        <a:lstStyle/>
        <a:p>
          <a:endParaRPr lang="es-ES"/>
        </a:p>
      </dgm:t>
    </dgm:pt>
    <dgm:pt modelId="{00ED7140-E64B-4CAC-8240-6E4FC7BA980E}" type="sibTrans" cxnId="{9C6C5F66-5E61-4100-BB0B-48842124AA05}">
      <dgm:prSet/>
      <dgm:spPr/>
      <dgm:t>
        <a:bodyPr/>
        <a:lstStyle/>
        <a:p>
          <a:endParaRPr lang="es-ES"/>
        </a:p>
      </dgm:t>
    </dgm:pt>
    <dgm:pt modelId="{B26C603B-67C1-4369-A56D-AD3D3AE5F512}">
      <dgm:prSet phldrT="[Texto]" custT="1"/>
      <dgm:spPr/>
      <dgm:t>
        <a:bodyPr/>
        <a:lstStyle/>
        <a:p>
          <a:pPr algn="l"/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-Pacientes con autonomía. (</a:t>
          </a:r>
          <a:r>
            <a:rPr lang="es-ES" sz="900" b="1">
              <a:latin typeface="Arial" panose="020B0604020202020204" pitchFamily="34" charset="0"/>
              <a:cs typeface="Arial" panose="020B0604020202020204" pitchFamily="34" charset="0"/>
            </a:rPr>
            <a:t>21,00%</a:t>
          </a:r>
          <a:r>
            <a:rPr lang="es-ES" sz="900" b="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gm:t>
    </dgm:pt>
    <dgm:pt modelId="{5FFB7C46-6027-472E-B9FE-E1373CF31FE5}" type="parTrans" cxnId="{E05700BD-598C-4DC5-AA92-28AC48680342}">
      <dgm:prSet/>
      <dgm:spPr/>
      <dgm:t>
        <a:bodyPr/>
        <a:lstStyle/>
        <a:p>
          <a:endParaRPr lang="es-ES"/>
        </a:p>
      </dgm:t>
    </dgm:pt>
    <dgm:pt modelId="{E449BD6D-1908-433B-B40B-8F04EDAE729B}" type="sibTrans" cxnId="{E05700BD-598C-4DC5-AA92-28AC48680342}">
      <dgm:prSet/>
      <dgm:spPr/>
      <dgm:t>
        <a:bodyPr/>
        <a:lstStyle/>
        <a:p>
          <a:endParaRPr lang="es-ES"/>
        </a:p>
      </dgm:t>
    </dgm:pt>
    <dgm:pt modelId="{A886F411-353B-4486-AB24-7D415B78FCB3}">
      <dgm:prSet phldrT="[Texto]" custT="1"/>
      <dgm:spPr/>
      <dgm:t>
        <a:bodyPr/>
        <a:lstStyle/>
        <a:p>
          <a:pPr algn="r"/>
          <a:r>
            <a:rPr lang="es-ES" sz="90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6</a:t>
          </a:r>
          <a:r>
            <a:rPr lang="es-ES" sz="90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gm:t>
    </dgm:pt>
    <dgm:pt modelId="{C518B1D6-AC3F-4E50-8DDF-5AED973CEC1C}" type="parTrans" cxnId="{60204732-2902-411A-88EB-2C5F05D008F5}">
      <dgm:prSet/>
      <dgm:spPr/>
      <dgm:t>
        <a:bodyPr/>
        <a:lstStyle/>
        <a:p>
          <a:endParaRPr lang="es-ES"/>
        </a:p>
      </dgm:t>
    </dgm:pt>
    <dgm:pt modelId="{5754B35D-2031-4793-949E-CC25A5795151}" type="sibTrans" cxnId="{60204732-2902-411A-88EB-2C5F05D008F5}">
      <dgm:prSet/>
      <dgm:spPr/>
      <dgm:t>
        <a:bodyPr/>
        <a:lstStyle/>
        <a:p>
          <a:endParaRPr lang="es-ES"/>
        </a:p>
      </dgm:t>
    </dgm:pt>
    <dgm:pt modelId="{F98D5376-AA86-4ED3-AED2-EE9EBB5CF447}">
      <dgm:prSet phldrT="[Texto]" custT="1"/>
      <dgm:spPr/>
      <dgm:t>
        <a:bodyPr/>
        <a:lstStyle/>
        <a:p>
          <a:pPr algn="r"/>
          <a:r>
            <a:rPr lang="es-ES" sz="90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3</a:t>
          </a:r>
          <a:r>
            <a:rPr lang="es-ES" sz="90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gm:t>
    </dgm:pt>
    <dgm:pt modelId="{9CA9B23F-1B1E-40E4-BC9B-A4AFE65515BE}" type="parTrans" cxnId="{3D7BD4A6-7E3D-4FA7-A4C8-E701341DE53A}">
      <dgm:prSet/>
      <dgm:spPr/>
      <dgm:t>
        <a:bodyPr/>
        <a:lstStyle/>
        <a:p>
          <a:endParaRPr lang="es-ES"/>
        </a:p>
      </dgm:t>
    </dgm:pt>
    <dgm:pt modelId="{1C569046-A22C-4522-B366-78AC2FDD2525}" type="sibTrans" cxnId="{3D7BD4A6-7E3D-4FA7-A4C8-E701341DE53A}">
      <dgm:prSet/>
      <dgm:spPr/>
      <dgm:t>
        <a:bodyPr/>
        <a:lstStyle/>
        <a:p>
          <a:endParaRPr lang="es-ES"/>
        </a:p>
      </dgm:t>
    </dgm:pt>
    <dgm:pt modelId="{2E4DB691-4705-4328-B561-7E9FDC152EC3}">
      <dgm:prSet phldrT="[Texto]" custT="1"/>
      <dgm:spPr/>
      <dgm:t>
        <a:bodyPr/>
        <a:lstStyle/>
        <a:p>
          <a:pPr algn="l"/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-Personas con bastón y andador. (</a:t>
          </a:r>
          <a:r>
            <a:rPr lang="es-ES" sz="900" b="1">
              <a:latin typeface="Arial" panose="020B0604020202020204" pitchFamily="34" charset="0"/>
              <a:cs typeface="Arial" panose="020B0604020202020204" pitchFamily="34" charset="0"/>
            </a:rPr>
            <a:t>3,08%</a:t>
          </a:r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gm:t>
    </dgm:pt>
    <dgm:pt modelId="{140572B5-A838-4105-8346-217937D034B0}" type="parTrans" cxnId="{877684CA-AAE3-415D-A6EA-2449F6EBA1D9}">
      <dgm:prSet/>
      <dgm:spPr/>
      <dgm:t>
        <a:bodyPr/>
        <a:lstStyle/>
        <a:p>
          <a:endParaRPr lang="es-ES"/>
        </a:p>
      </dgm:t>
    </dgm:pt>
    <dgm:pt modelId="{010BE140-C411-4F6E-A7DC-C6EF4E57A9BF}" type="sibTrans" cxnId="{877684CA-AAE3-415D-A6EA-2449F6EBA1D9}">
      <dgm:prSet/>
      <dgm:spPr/>
      <dgm:t>
        <a:bodyPr/>
        <a:lstStyle/>
        <a:p>
          <a:endParaRPr lang="es-ES"/>
        </a:p>
      </dgm:t>
    </dgm:pt>
    <dgm:pt modelId="{27029989-7891-40DD-B4F7-AD4CF4047F8C}">
      <dgm:prSet phldrT="[Texto]" custT="1"/>
      <dgm:spPr/>
      <dgm:t>
        <a:bodyPr/>
        <a:lstStyle/>
        <a:p>
          <a:pPr algn="l"/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-Acompañantes. (</a:t>
          </a:r>
          <a:r>
            <a:rPr lang="es-ES" sz="900" b="1">
              <a:latin typeface="Arial" panose="020B0604020202020204" pitchFamily="34" charset="0"/>
              <a:cs typeface="Arial" panose="020B0604020202020204" pitchFamily="34" charset="0"/>
            </a:rPr>
            <a:t>2,16%</a:t>
          </a:r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gm:t>
    </dgm:pt>
    <dgm:pt modelId="{2572117B-D9C8-407A-B863-D9B12525934C}" type="parTrans" cxnId="{B5864B91-0EA7-409A-BA48-B49170148E20}">
      <dgm:prSet/>
      <dgm:spPr/>
      <dgm:t>
        <a:bodyPr/>
        <a:lstStyle/>
        <a:p>
          <a:endParaRPr lang="es-ES"/>
        </a:p>
      </dgm:t>
    </dgm:pt>
    <dgm:pt modelId="{F1EB22D6-DE11-427D-BE57-70699777FCE8}" type="sibTrans" cxnId="{B5864B91-0EA7-409A-BA48-B49170148E20}">
      <dgm:prSet/>
      <dgm:spPr/>
      <dgm:t>
        <a:bodyPr/>
        <a:lstStyle/>
        <a:p>
          <a:endParaRPr lang="es-ES"/>
        </a:p>
      </dgm:t>
    </dgm:pt>
    <dgm:pt modelId="{F35C6279-CBD8-4A2B-8B81-F0847D26A36E}">
      <dgm:prSet phldrT="[Texto]" custT="1"/>
      <dgm:spPr/>
      <dgm:t>
        <a:bodyPr/>
        <a:lstStyle/>
        <a:p>
          <a:pPr algn="l"/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Acompañantes y ayudantes de personas asistidas.</a:t>
          </a:r>
        </a:p>
      </dgm:t>
    </dgm:pt>
    <dgm:pt modelId="{E1F2898D-5742-47FD-9607-BEEE96B81A32}" type="parTrans" cxnId="{2AD855D4-9E30-4BEA-9772-F62C20496737}">
      <dgm:prSet/>
      <dgm:spPr/>
      <dgm:t>
        <a:bodyPr/>
        <a:lstStyle/>
        <a:p>
          <a:endParaRPr lang="es-ES"/>
        </a:p>
      </dgm:t>
    </dgm:pt>
    <dgm:pt modelId="{5BACEA19-2BF8-4C04-BC71-422483FA8DF5}" type="sibTrans" cxnId="{2AD855D4-9E30-4BEA-9772-F62C20496737}">
      <dgm:prSet/>
      <dgm:spPr/>
      <dgm:t>
        <a:bodyPr/>
        <a:lstStyle/>
        <a:p>
          <a:endParaRPr lang="es-ES"/>
        </a:p>
      </dgm:t>
    </dgm:pt>
    <dgm:pt modelId="{A29BBB17-1918-4E3D-932A-E63E1DF4D7AC}">
      <dgm:prSet phldrT="[Texto]" custT="1"/>
      <dgm:spPr/>
      <dgm:t>
        <a:bodyPr/>
        <a:lstStyle/>
        <a:p>
          <a:pPr algn="r"/>
          <a:r>
            <a:rPr lang="es-ES" sz="90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5</a:t>
          </a:r>
          <a:r>
            <a:rPr lang="es-ES" sz="90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gm:t>
    </dgm:pt>
    <dgm:pt modelId="{1E88DD76-4BBE-47F7-8D98-D287BA39F4B5}" type="parTrans" cxnId="{D6263351-F10D-42FD-865A-BBB09FF381BB}">
      <dgm:prSet/>
      <dgm:spPr/>
      <dgm:t>
        <a:bodyPr/>
        <a:lstStyle/>
        <a:p>
          <a:endParaRPr lang="es-ES"/>
        </a:p>
      </dgm:t>
    </dgm:pt>
    <dgm:pt modelId="{047936E2-8AA3-4B15-B6E6-9FD1E1E55834}" type="sibTrans" cxnId="{D6263351-F10D-42FD-865A-BBB09FF381BB}">
      <dgm:prSet/>
      <dgm:spPr/>
      <dgm:t>
        <a:bodyPr/>
        <a:lstStyle/>
        <a:p>
          <a:endParaRPr lang="es-ES"/>
        </a:p>
      </dgm:t>
    </dgm:pt>
    <dgm:pt modelId="{7403BC8D-7AD8-4535-8472-B7B06954D113}">
      <dgm:prSet phldrT="[Texto]" custT="1"/>
      <dgm:spPr/>
      <dgm:t>
        <a:bodyPr/>
        <a:lstStyle/>
        <a:p>
          <a:pPr algn="l"/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-Personas con bastón y andador. (</a:t>
          </a:r>
          <a:r>
            <a:rPr lang="es-ES" sz="900" b="1">
              <a:latin typeface="Arial" panose="020B0604020202020204" pitchFamily="34" charset="0"/>
              <a:cs typeface="Arial" panose="020B0604020202020204" pitchFamily="34" charset="0"/>
            </a:rPr>
            <a:t>3,08%</a:t>
          </a:r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gm:t>
    </dgm:pt>
    <dgm:pt modelId="{DB677874-DF81-43DF-ACD4-2019C3712657}" type="parTrans" cxnId="{7B30D72F-E7C9-44C1-B08D-6F29CFF4C025}">
      <dgm:prSet/>
      <dgm:spPr/>
      <dgm:t>
        <a:bodyPr/>
        <a:lstStyle/>
        <a:p>
          <a:endParaRPr lang="es-ES"/>
        </a:p>
      </dgm:t>
    </dgm:pt>
    <dgm:pt modelId="{B69E30BA-17C0-44F7-B99E-90510A2F42D6}" type="sibTrans" cxnId="{7B30D72F-E7C9-44C1-B08D-6F29CFF4C025}">
      <dgm:prSet/>
      <dgm:spPr/>
      <dgm:t>
        <a:bodyPr/>
        <a:lstStyle/>
        <a:p>
          <a:endParaRPr lang="es-ES"/>
        </a:p>
      </dgm:t>
    </dgm:pt>
    <dgm:pt modelId="{ABC28743-F072-4115-8854-DBBD5230B459}">
      <dgm:prSet phldrT="[Texto]" custT="1"/>
      <dgm:spPr/>
      <dgm:t>
        <a:bodyPr/>
        <a:lstStyle/>
        <a:p>
          <a:pPr algn="l"/>
          <a:r>
            <a:rPr lang="es-ES" sz="900">
              <a:latin typeface="Arial" panose="020B0604020202020204" pitchFamily="34" charset="0"/>
              <a:cs typeface="Arial" panose="020B0604020202020204" pitchFamily="34" charset="0"/>
            </a:rPr>
            <a:t>Ocupantes con dispositivos de movilidad</a:t>
          </a:r>
          <a:r>
            <a:rPr lang="es-ES" sz="90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gm:t>
    </dgm:pt>
    <dgm:pt modelId="{18C214D5-F75C-44D3-9AF5-C2B9EE1E8254}" type="parTrans" cxnId="{7FC749CA-910F-4E78-A6E0-A9FF6DD6BF7D}">
      <dgm:prSet/>
      <dgm:spPr/>
      <dgm:t>
        <a:bodyPr/>
        <a:lstStyle/>
        <a:p>
          <a:endParaRPr lang="es-ES"/>
        </a:p>
      </dgm:t>
    </dgm:pt>
    <dgm:pt modelId="{13531792-BEA1-42F3-9EEA-714123581A78}" type="sibTrans" cxnId="{7FC749CA-910F-4E78-A6E0-A9FF6DD6BF7D}">
      <dgm:prSet/>
      <dgm:spPr/>
      <dgm:t>
        <a:bodyPr/>
        <a:lstStyle/>
        <a:p>
          <a:endParaRPr lang="es-ES"/>
        </a:p>
      </dgm:t>
    </dgm:pt>
    <dgm:pt modelId="{6ABC21BB-4DA9-4C46-A4B3-D738FDAC5744}" type="pres">
      <dgm:prSet presAssocID="{278D50B6-644D-4ADE-9C08-1C28C8BB665B}" presName="vert0" presStyleCnt="0">
        <dgm:presLayoutVars>
          <dgm:dir/>
          <dgm:animOne val="branch"/>
          <dgm:animLvl val="lvl"/>
        </dgm:presLayoutVars>
      </dgm:prSet>
      <dgm:spPr/>
    </dgm:pt>
    <dgm:pt modelId="{E21461D0-7F1B-4FF1-96D7-0EEFC1C96184}" type="pres">
      <dgm:prSet presAssocID="{9B1A64E2-A12E-4952-B807-5B07F4421FC6}" presName="thickLine" presStyleLbl="alignNode1" presStyleIdx="0" presStyleCnt="1"/>
      <dgm:spPr/>
    </dgm:pt>
    <dgm:pt modelId="{9EDB23A1-755C-46D6-A15D-E6EB416B4E14}" type="pres">
      <dgm:prSet presAssocID="{9B1A64E2-A12E-4952-B807-5B07F4421FC6}" presName="horz1" presStyleCnt="0"/>
      <dgm:spPr/>
    </dgm:pt>
    <dgm:pt modelId="{06BB59DF-1585-4499-A744-8931B8392300}" type="pres">
      <dgm:prSet presAssocID="{9B1A64E2-A12E-4952-B807-5B07F4421FC6}" presName="tx1" presStyleLbl="revTx" presStyleIdx="0" presStyleCnt="18"/>
      <dgm:spPr/>
    </dgm:pt>
    <dgm:pt modelId="{3E6F24EA-D615-4915-9B4B-C8A5753C8236}" type="pres">
      <dgm:prSet presAssocID="{9B1A64E2-A12E-4952-B807-5B07F4421FC6}" presName="vert1" presStyleCnt="0"/>
      <dgm:spPr/>
    </dgm:pt>
    <dgm:pt modelId="{13B0A2FF-B405-4260-AE2B-E3E14564F8E2}" type="pres">
      <dgm:prSet presAssocID="{10CB6ECC-E2AD-403D-9BB5-14C1B5508C2E}" presName="vertSpace2a" presStyleCnt="0"/>
      <dgm:spPr/>
    </dgm:pt>
    <dgm:pt modelId="{22BD4CE3-46D9-4F7E-95FC-B1D8977EB7AE}" type="pres">
      <dgm:prSet presAssocID="{10CB6ECC-E2AD-403D-9BB5-14C1B5508C2E}" presName="horz2" presStyleCnt="0"/>
      <dgm:spPr/>
    </dgm:pt>
    <dgm:pt modelId="{F62A5D07-DEE8-416B-A664-BE053B1A7ED5}" type="pres">
      <dgm:prSet presAssocID="{10CB6ECC-E2AD-403D-9BB5-14C1B5508C2E}" presName="horzSpace2" presStyleCnt="0"/>
      <dgm:spPr/>
    </dgm:pt>
    <dgm:pt modelId="{64A50034-713B-4944-ADEC-8D53FDFB52CF}" type="pres">
      <dgm:prSet presAssocID="{10CB6ECC-E2AD-403D-9BB5-14C1B5508C2E}" presName="tx2" presStyleLbl="revTx" presStyleIdx="1" presStyleCnt="18" custScaleY="22636" custLinFactNeighborY="37579"/>
      <dgm:spPr/>
    </dgm:pt>
    <dgm:pt modelId="{EBFDF30B-59A4-44B0-8058-CDFAEBB43A2C}" type="pres">
      <dgm:prSet presAssocID="{10CB6ECC-E2AD-403D-9BB5-14C1B5508C2E}" presName="vert2" presStyleCnt="0"/>
      <dgm:spPr/>
    </dgm:pt>
    <dgm:pt modelId="{B4108149-166D-4E1B-996E-AD3DB2882C17}" type="pres">
      <dgm:prSet presAssocID="{6697D0F4-5D4F-43A3-A565-600787A071E2}" presName="horz3" presStyleCnt="0"/>
      <dgm:spPr/>
    </dgm:pt>
    <dgm:pt modelId="{05EB0986-1F1D-48C8-8AE9-2158C0A35361}" type="pres">
      <dgm:prSet presAssocID="{6697D0F4-5D4F-43A3-A565-600787A071E2}" presName="horzSpace3" presStyleCnt="0"/>
      <dgm:spPr/>
    </dgm:pt>
    <dgm:pt modelId="{FDDD0515-3428-4027-8191-AA1342FB4BCB}" type="pres">
      <dgm:prSet presAssocID="{6697D0F4-5D4F-43A3-A565-600787A071E2}" presName="tx3" presStyleLbl="revTx" presStyleIdx="2" presStyleCnt="18" custScaleX="36437" custScaleY="87692"/>
      <dgm:spPr/>
    </dgm:pt>
    <dgm:pt modelId="{166745CC-7A38-4203-B968-222FF41D282D}" type="pres">
      <dgm:prSet presAssocID="{6697D0F4-5D4F-43A3-A565-600787A071E2}" presName="vert3" presStyleCnt="0"/>
      <dgm:spPr/>
    </dgm:pt>
    <dgm:pt modelId="{A7DCE7FD-ADCC-426C-9A9F-9FB536BE883D}" type="pres">
      <dgm:prSet presAssocID="{720B468E-6890-4A99-90F2-6144D6A68A9F}" presName="horz4" presStyleCnt="0"/>
      <dgm:spPr/>
    </dgm:pt>
    <dgm:pt modelId="{9C46314F-B7FB-4462-905C-792C73D6464A}" type="pres">
      <dgm:prSet presAssocID="{720B468E-6890-4A99-90F2-6144D6A68A9F}" presName="horzSpace4" presStyleCnt="0"/>
      <dgm:spPr/>
    </dgm:pt>
    <dgm:pt modelId="{3980A362-752A-4FC4-B08F-31E351AD87F8}" type="pres">
      <dgm:prSet presAssocID="{720B468E-6890-4A99-90F2-6144D6A68A9F}" presName="tx4" presStyleLbl="revTx" presStyleIdx="3" presStyleCnt="18" custScaleX="164875" custScaleY="43837">
        <dgm:presLayoutVars>
          <dgm:bulletEnabled val="1"/>
        </dgm:presLayoutVars>
      </dgm:prSet>
      <dgm:spPr/>
    </dgm:pt>
    <dgm:pt modelId="{14109C8B-4B29-4EE6-A6AC-F0C8192AD72D}" type="pres">
      <dgm:prSet presAssocID="{0B8F29C9-5121-4088-8171-F6B9FA3316F7}" presName="thinLine3" presStyleLbl="callout" presStyleIdx="0" presStyleCnt="6" custLinFactNeighborY="-25852"/>
      <dgm:spPr/>
    </dgm:pt>
    <dgm:pt modelId="{71AD4C2A-5487-4534-9E29-E8EE1EA04BB5}" type="pres">
      <dgm:prSet presAssocID="{9E73B6C4-883B-466C-B106-EE4D6D095F20}" presName="horz3" presStyleCnt="0"/>
      <dgm:spPr/>
    </dgm:pt>
    <dgm:pt modelId="{E5610F36-6F9F-4F50-B625-A59D04580DC1}" type="pres">
      <dgm:prSet presAssocID="{9E73B6C4-883B-466C-B106-EE4D6D095F20}" presName="horzSpace3" presStyleCnt="0"/>
      <dgm:spPr/>
    </dgm:pt>
    <dgm:pt modelId="{CB1947CE-C565-4EC8-8C4F-E74D34ECCC71}" type="pres">
      <dgm:prSet presAssocID="{9E73B6C4-883B-466C-B106-EE4D6D095F20}" presName="tx3" presStyleLbl="revTx" presStyleIdx="4" presStyleCnt="18" custScaleX="32542" custScaleY="55632" custLinFactNeighborX="2150" custLinFactNeighborY="-5540"/>
      <dgm:spPr/>
    </dgm:pt>
    <dgm:pt modelId="{290C985F-CE93-4DAE-A1AA-1E6CC3118C1E}" type="pres">
      <dgm:prSet presAssocID="{9E73B6C4-883B-466C-B106-EE4D6D095F20}" presName="vert3" presStyleCnt="0"/>
      <dgm:spPr/>
    </dgm:pt>
    <dgm:pt modelId="{36261CFF-18C5-4735-A240-9951B7B26F3B}" type="pres">
      <dgm:prSet presAssocID="{6F516926-59DB-4688-82B3-A9FA6AF10677}" presName="horz4" presStyleCnt="0"/>
      <dgm:spPr/>
    </dgm:pt>
    <dgm:pt modelId="{B2B7FEBF-D965-434E-AB4D-1D979A41C6A7}" type="pres">
      <dgm:prSet presAssocID="{6F516926-59DB-4688-82B3-A9FA6AF10677}" presName="horzSpace4" presStyleCnt="0"/>
      <dgm:spPr/>
    </dgm:pt>
    <dgm:pt modelId="{BE98BC99-A701-44A0-BB35-4ABD24EAD915}" type="pres">
      <dgm:prSet presAssocID="{6F516926-59DB-4688-82B3-A9FA6AF10677}" presName="tx4" presStyleLbl="revTx" presStyleIdx="5" presStyleCnt="18" custScaleX="165843" custScaleY="79883" custLinFactNeighborY="-6906">
        <dgm:presLayoutVars>
          <dgm:bulletEnabled val="1"/>
        </dgm:presLayoutVars>
      </dgm:prSet>
      <dgm:spPr/>
    </dgm:pt>
    <dgm:pt modelId="{0C3E2C75-50F4-40F1-BBAE-F506896094DD}" type="pres">
      <dgm:prSet presAssocID="{F47D738D-7C38-4658-9BE6-8C203EB4431C}" presName="thinLine3" presStyleLbl="callout" presStyleIdx="1" presStyleCnt="6" custLinFactNeighborX="1495" custLinFactNeighborY="-10341"/>
      <dgm:spPr/>
    </dgm:pt>
    <dgm:pt modelId="{561EEC9E-50D5-4742-9F7E-E674A04E9F7C}" type="pres">
      <dgm:prSet presAssocID="{F98D5376-AA86-4ED3-AED2-EE9EBB5CF447}" presName="horz3" presStyleCnt="0"/>
      <dgm:spPr/>
    </dgm:pt>
    <dgm:pt modelId="{24E39E65-E32F-4829-8C2F-16272F554F72}" type="pres">
      <dgm:prSet presAssocID="{F98D5376-AA86-4ED3-AED2-EE9EBB5CF447}" presName="horzSpace3" presStyleCnt="0"/>
      <dgm:spPr/>
    </dgm:pt>
    <dgm:pt modelId="{647E3BD9-E329-4C73-84DD-14FF375C187F}" type="pres">
      <dgm:prSet presAssocID="{F98D5376-AA86-4ED3-AED2-EE9EBB5CF447}" presName="tx3" presStyleLbl="revTx" presStyleIdx="6" presStyleCnt="18" custScaleX="37899" custScaleY="56016" custLinFactNeighborY="0"/>
      <dgm:spPr/>
    </dgm:pt>
    <dgm:pt modelId="{3D36EC1D-7852-470B-BF41-CD7331857AF0}" type="pres">
      <dgm:prSet presAssocID="{F98D5376-AA86-4ED3-AED2-EE9EBB5CF447}" presName="vert3" presStyleCnt="0"/>
      <dgm:spPr/>
    </dgm:pt>
    <dgm:pt modelId="{2A8FE6A2-5508-48FA-96D4-838A85BA154F}" type="pres">
      <dgm:prSet presAssocID="{2E4DB691-4705-4328-B561-7E9FDC152EC3}" presName="horz4" presStyleCnt="0"/>
      <dgm:spPr/>
    </dgm:pt>
    <dgm:pt modelId="{5EBAA158-6690-495E-B7AF-3B59A034B689}" type="pres">
      <dgm:prSet presAssocID="{2E4DB691-4705-4328-B561-7E9FDC152EC3}" presName="horzSpace4" presStyleCnt="0"/>
      <dgm:spPr/>
    </dgm:pt>
    <dgm:pt modelId="{31A37529-0FB3-4FF4-9CB2-F41591C8DE77}" type="pres">
      <dgm:prSet presAssocID="{2E4DB691-4705-4328-B561-7E9FDC152EC3}" presName="tx4" presStyleLbl="revTx" presStyleIdx="7" presStyleCnt="18" custScaleX="151650" custScaleY="39795" custLinFactNeighborY="2533">
        <dgm:presLayoutVars>
          <dgm:bulletEnabled val="1"/>
        </dgm:presLayoutVars>
      </dgm:prSet>
      <dgm:spPr/>
    </dgm:pt>
    <dgm:pt modelId="{6E1A9099-85FC-4EDA-A18E-265078EFC207}" type="pres">
      <dgm:prSet presAssocID="{10CB6ECC-E2AD-403D-9BB5-14C1B5508C2E}" presName="thinLine2b" presStyleLbl="callout" presStyleIdx="2" presStyleCnt="6" custLinFactNeighborY="65170"/>
      <dgm:spPr/>
    </dgm:pt>
    <dgm:pt modelId="{AF05714B-0D8D-4762-89D4-7A26638D4474}" type="pres">
      <dgm:prSet presAssocID="{10CB6ECC-E2AD-403D-9BB5-14C1B5508C2E}" presName="vertSpace2b" presStyleCnt="0"/>
      <dgm:spPr/>
    </dgm:pt>
    <dgm:pt modelId="{6DBCF35B-D13F-4008-9A0E-4EAED07D0FB1}" type="pres">
      <dgm:prSet presAssocID="{1A22F822-0111-48C6-A2DD-2F4EDE5886B9}" presName="horz2" presStyleCnt="0"/>
      <dgm:spPr/>
    </dgm:pt>
    <dgm:pt modelId="{1BC72050-829A-4E4D-909C-7CD1221DC18C}" type="pres">
      <dgm:prSet presAssocID="{1A22F822-0111-48C6-A2DD-2F4EDE5886B9}" presName="horzSpace2" presStyleCnt="0"/>
      <dgm:spPr/>
    </dgm:pt>
    <dgm:pt modelId="{9897D4F9-BCE3-4583-9224-7EA7CDC08137}" type="pres">
      <dgm:prSet presAssocID="{1A22F822-0111-48C6-A2DD-2F4EDE5886B9}" presName="tx2" presStyleLbl="revTx" presStyleIdx="8" presStyleCnt="18" custScaleY="29151" custLinFactNeighborY="11209"/>
      <dgm:spPr/>
    </dgm:pt>
    <dgm:pt modelId="{6AC6C9CA-5D5C-4070-BD16-32414391B956}" type="pres">
      <dgm:prSet presAssocID="{1A22F822-0111-48C6-A2DD-2F4EDE5886B9}" presName="vert2" presStyleCnt="0"/>
      <dgm:spPr/>
    </dgm:pt>
    <dgm:pt modelId="{E30A1D53-4FAB-48B3-B1FC-B4309757FB1E}" type="pres">
      <dgm:prSet presAssocID="{C9101583-52B2-4D7D-954C-F1EC80F1CA19}" presName="horz3" presStyleCnt="0"/>
      <dgm:spPr/>
    </dgm:pt>
    <dgm:pt modelId="{BCBCABF0-2435-427B-BA4E-B483DB990013}" type="pres">
      <dgm:prSet presAssocID="{C9101583-52B2-4D7D-954C-F1EC80F1CA19}" presName="horzSpace3" presStyleCnt="0"/>
      <dgm:spPr/>
    </dgm:pt>
    <dgm:pt modelId="{F5445A78-9980-415F-8949-6CAF772C3D8F}" type="pres">
      <dgm:prSet presAssocID="{C9101583-52B2-4D7D-954C-F1EC80F1CA19}" presName="tx3" presStyleLbl="revTx" presStyleIdx="9" presStyleCnt="18" custScaleX="38761" custScaleY="53028"/>
      <dgm:spPr/>
    </dgm:pt>
    <dgm:pt modelId="{C69AA0CF-B106-41B2-AEE3-909612D1729F}" type="pres">
      <dgm:prSet presAssocID="{C9101583-52B2-4D7D-954C-F1EC80F1CA19}" presName="vert3" presStyleCnt="0"/>
      <dgm:spPr/>
    </dgm:pt>
    <dgm:pt modelId="{27B85EAD-A18A-4AC2-86B5-DEE706758188}" type="pres">
      <dgm:prSet presAssocID="{AB61DB2D-3C4F-4027-B2F4-543431040367}" presName="horz4" presStyleCnt="0"/>
      <dgm:spPr/>
    </dgm:pt>
    <dgm:pt modelId="{2DEF7A9B-36E2-4C63-9C9B-036A3F144969}" type="pres">
      <dgm:prSet presAssocID="{AB61DB2D-3C4F-4027-B2F4-543431040367}" presName="horzSpace4" presStyleCnt="0"/>
      <dgm:spPr/>
    </dgm:pt>
    <dgm:pt modelId="{AA32D140-DEAE-4664-89AB-455F300D8C41}" type="pres">
      <dgm:prSet presAssocID="{AB61DB2D-3C4F-4027-B2F4-543431040367}" presName="tx4" presStyleLbl="revTx" presStyleIdx="10" presStyleCnt="18" custScaleX="156553" custScaleY="31521">
        <dgm:presLayoutVars>
          <dgm:bulletEnabled val="1"/>
        </dgm:presLayoutVars>
      </dgm:prSet>
      <dgm:spPr/>
    </dgm:pt>
    <dgm:pt modelId="{26BA2EC2-1F60-437C-8C40-AC42308E0EE1}" type="pres">
      <dgm:prSet presAssocID="{B26C603B-67C1-4369-A56D-AD3D3AE5F512}" presName="horz4" presStyleCnt="0"/>
      <dgm:spPr/>
    </dgm:pt>
    <dgm:pt modelId="{A37F3855-7F09-42C9-ACA5-489F21EBE78F}" type="pres">
      <dgm:prSet presAssocID="{B26C603B-67C1-4369-A56D-AD3D3AE5F512}" presName="horzSpace4" presStyleCnt="0"/>
      <dgm:spPr/>
    </dgm:pt>
    <dgm:pt modelId="{3C2F88B9-268E-4E59-A723-F5E5FF39780F}" type="pres">
      <dgm:prSet presAssocID="{B26C603B-67C1-4369-A56D-AD3D3AE5F512}" presName="tx4" presStyleLbl="revTx" presStyleIdx="11" presStyleCnt="18" custScaleX="167696" custScaleY="29739">
        <dgm:presLayoutVars>
          <dgm:bulletEnabled val="1"/>
        </dgm:presLayoutVars>
      </dgm:prSet>
      <dgm:spPr/>
    </dgm:pt>
    <dgm:pt modelId="{059BFDD0-B747-4BD1-B424-3C05416BE576}" type="pres">
      <dgm:prSet presAssocID="{1A22F822-0111-48C6-A2DD-2F4EDE5886B9}" presName="thinLine2b" presStyleLbl="callout" presStyleIdx="3" presStyleCnt="6"/>
      <dgm:spPr/>
    </dgm:pt>
    <dgm:pt modelId="{5FEA2046-4A9F-4812-B8D9-EAE471EA062A}" type="pres">
      <dgm:prSet presAssocID="{1A22F822-0111-48C6-A2DD-2F4EDE5886B9}" presName="vertSpace2b" presStyleCnt="0"/>
      <dgm:spPr/>
    </dgm:pt>
    <dgm:pt modelId="{0F017887-C9C4-46B5-9D22-6DEBA0A572EA}" type="pres">
      <dgm:prSet presAssocID="{ABC28743-F072-4115-8854-DBBD5230B459}" presName="horz2" presStyleCnt="0"/>
      <dgm:spPr/>
    </dgm:pt>
    <dgm:pt modelId="{6C8679AC-091D-4B48-9AD8-7D4C01156BFE}" type="pres">
      <dgm:prSet presAssocID="{ABC28743-F072-4115-8854-DBBD5230B459}" presName="horzSpace2" presStyleCnt="0"/>
      <dgm:spPr/>
    </dgm:pt>
    <dgm:pt modelId="{24AA19A6-098E-4C24-BD91-98A270AE3AC3}" type="pres">
      <dgm:prSet presAssocID="{ABC28743-F072-4115-8854-DBBD5230B459}" presName="tx2" presStyleLbl="revTx" presStyleIdx="12" presStyleCnt="18" custScaleY="36881"/>
      <dgm:spPr/>
    </dgm:pt>
    <dgm:pt modelId="{9B1DC408-406B-414D-B70C-1F5281792529}" type="pres">
      <dgm:prSet presAssocID="{ABC28743-F072-4115-8854-DBBD5230B459}" presName="vert2" presStyleCnt="0"/>
      <dgm:spPr/>
    </dgm:pt>
    <dgm:pt modelId="{3447ACD4-7CB8-42BF-8B31-F164BE281A08}" type="pres">
      <dgm:prSet presAssocID="{A29BBB17-1918-4E3D-932A-E63E1DF4D7AC}" presName="horz3" presStyleCnt="0"/>
      <dgm:spPr/>
    </dgm:pt>
    <dgm:pt modelId="{F0FE3F9B-15DF-4AA0-B621-3D4E299AEC20}" type="pres">
      <dgm:prSet presAssocID="{A29BBB17-1918-4E3D-932A-E63E1DF4D7AC}" presName="horzSpace3" presStyleCnt="0"/>
      <dgm:spPr/>
    </dgm:pt>
    <dgm:pt modelId="{B9FE64CF-91C4-467C-89C3-6D243C20928D}" type="pres">
      <dgm:prSet presAssocID="{A29BBB17-1918-4E3D-932A-E63E1DF4D7AC}" presName="tx3" presStyleLbl="revTx" presStyleIdx="13" presStyleCnt="18" custScaleX="41230" custScaleY="29087" custLinFactNeighborY="8431"/>
      <dgm:spPr/>
    </dgm:pt>
    <dgm:pt modelId="{13D2FB53-04A9-4F3C-821D-4377127941CB}" type="pres">
      <dgm:prSet presAssocID="{A29BBB17-1918-4E3D-932A-E63E1DF4D7AC}" presName="vert3" presStyleCnt="0"/>
      <dgm:spPr/>
    </dgm:pt>
    <dgm:pt modelId="{2D7EF31E-6F5B-45F0-AE95-A054D740B73B}" type="pres">
      <dgm:prSet presAssocID="{7403BC8D-7AD8-4535-8472-B7B06954D113}" presName="horz4" presStyleCnt="0"/>
      <dgm:spPr/>
    </dgm:pt>
    <dgm:pt modelId="{6650D197-F0AB-4F25-811E-9A24DB4E137C}" type="pres">
      <dgm:prSet presAssocID="{7403BC8D-7AD8-4535-8472-B7B06954D113}" presName="horzSpace4" presStyleCnt="0"/>
      <dgm:spPr/>
    </dgm:pt>
    <dgm:pt modelId="{820F8E03-363B-41A4-8529-F4CA0CE2CC5D}" type="pres">
      <dgm:prSet presAssocID="{7403BC8D-7AD8-4535-8472-B7B06954D113}" presName="tx4" presStyleLbl="revTx" presStyleIdx="14" presStyleCnt="18" custScaleX="164835" custScaleY="16167" custLinFactNeighborY="8187">
        <dgm:presLayoutVars>
          <dgm:bulletEnabled val="1"/>
        </dgm:presLayoutVars>
      </dgm:prSet>
      <dgm:spPr/>
    </dgm:pt>
    <dgm:pt modelId="{0260B91A-E840-4BE0-B6BF-BA073A27AD4D}" type="pres">
      <dgm:prSet presAssocID="{ABC28743-F072-4115-8854-DBBD5230B459}" presName="thinLine2b" presStyleLbl="callout" presStyleIdx="4" presStyleCnt="6"/>
      <dgm:spPr/>
    </dgm:pt>
    <dgm:pt modelId="{C65EE036-1975-4E42-83B1-25D84D5A2886}" type="pres">
      <dgm:prSet presAssocID="{ABC28743-F072-4115-8854-DBBD5230B459}" presName="vertSpace2b" presStyleCnt="0"/>
      <dgm:spPr/>
    </dgm:pt>
    <dgm:pt modelId="{EA80B7D0-9F0A-44F4-B637-0625906CAC85}" type="pres">
      <dgm:prSet presAssocID="{F35C6279-CBD8-4A2B-8B81-F0847D26A36E}" presName="horz2" presStyleCnt="0"/>
      <dgm:spPr/>
    </dgm:pt>
    <dgm:pt modelId="{067C5753-05C5-480E-B61F-3B50E121A69F}" type="pres">
      <dgm:prSet presAssocID="{F35C6279-CBD8-4A2B-8B81-F0847D26A36E}" presName="horzSpace2" presStyleCnt="0"/>
      <dgm:spPr/>
    </dgm:pt>
    <dgm:pt modelId="{E1E360E7-B7D9-476D-8887-4463A72CD489}" type="pres">
      <dgm:prSet presAssocID="{F35C6279-CBD8-4A2B-8B81-F0847D26A36E}" presName="tx2" presStyleLbl="revTx" presStyleIdx="15" presStyleCnt="18" custScaleY="49268"/>
      <dgm:spPr/>
    </dgm:pt>
    <dgm:pt modelId="{289DCD96-47B9-4B80-8C22-108ED01D9243}" type="pres">
      <dgm:prSet presAssocID="{F35C6279-CBD8-4A2B-8B81-F0847D26A36E}" presName="vert2" presStyleCnt="0"/>
      <dgm:spPr/>
    </dgm:pt>
    <dgm:pt modelId="{4704FDAB-9F4F-45B5-AABB-F57A72AB2A77}" type="pres">
      <dgm:prSet presAssocID="{A886F411-353B-4486-AB24-7D415B78FCB3}" presName="horz3" presStyleCnt="0"/>
      <dgm:spPr/>
    </dgm:pt>
    <dgm:pt modelId="{EB8CFC7C-1A65-4BF2-961B-27E203490A0F}" type="pres">
      <dgm:prSet presAssocID="{A886F411-353B-4486-AB24-7D415B78FCB3}" presName="horzSpace3" presStyleCnt="0"/>
      <dgm:spPr/>
    </dgm:pt>
    <dgm:pt modelId="{834E201A-9170-4101-9823-A7F38F65EB74}" type="pres">
      <dgm:prSet presAssocID="{A886F411-353B-4486-AB24-7D415B78FCB3}" presName="tx3" presStyleLbl="revTx" presStyleIdx="16" presStyleCnt="18" custScaleX="38694" custScaleY="42953"/>
      <dgm:spPr/>
    </dgm:pt>
    <dgm:pt modelId="{A13FBBF3-9603-4DA9-870A-BD38AF26BC4B}" type="pres">
      <dgm:prSet presAssocID="{A886F411-353B-4486-AB24-7D415B78FCB3}" presName="vert3" presStyleCnt="0"/>
      <dgm:spPr/>
    </dgm:pt>
    <dgm:pt modelId="{34E3DAB5-9EBB-40BF-B7BD-818A001B737E}" type="pres">
      <dgm:prSet presAssocID="{27029989-7891-40DD-B4F7-AD4CF4047F8C}" presName="horz4" presStyleCnt="0"/>
      <dgm:spPr/>
    </dgm:pt>
    <dgm:pt modelId="{2FDDB45D-C209-45FF-874D-2AC716489525}" type="pres">
      <dgm:prSet presAssocID="{27029989-7891-40DD-B4F7-AD4CF4047F8C}" presName="horzSpace4" presStyleCnt="0"/>
      <dgm:spPr/>
    </dgm:pt>
    <dgm:pt modelId="{C3F235C9-0415-43CD-A33D-22A16C93153F}" type="pres">
      <dgm:prSet presAssocID="{27029989-7891-40DD-B4F7-AD4CF4047F8C}" presName="tx4" presStyleLbl="revTx" presStyleIdx="17" presStyleCnt="18" custScaleX="159566" custScaleY="43469">
        <dgm:presLayoutVars>
          <dgm:bulletEnabled val="1"/>
        </dgm:presLayoutVars>
      </dgm:prSet>
      <dgm:spPr/>
    </dgm:pt>
    <dgm:pt modelId="{AEA27E36-0FEF-49CF-A747-63E74144194D}" type="pres">
      <dgm:prSet presAssocID="{F35C6279-CBD8-4A2B-8B81-F0847D26A36E}" presName="thinLine2b" presStyleLbl="callout" presStyleIdx="5" presStyleCnt="6"/>
      <dgm:spPr/>
    </dgm:pt>
    <dgm:pt modelId="{F4144AF6-DC2C-454E-9F2F-1EAB332D3807}" type="pres">
      <dgm:prSet presAssocID="{F35C6279-CBD8-4A2B-8B81-F0847D26A36E}" presName="vertSpace2b" presStyleCnt="0"/>
      <dgm:spPr/>
    </dgm:pt>
  </dgm:ptLst>
  <dgm:cxnLst>
    <dgm:cxn modelId="{D92AE309-270F-486F-BB04-10D8AAF01813}" srcId="{1A22F822-0111-48C6-A2DD-2F4EDE5886B9}" destId="{C9101583-52B2-4D7D-954C-F1EC80F1CA19}" srcOrd="0" destOrd="0" parTransId="{8FCF8A08-DC1E-4544-9F56-7A82A3A2A067}" sibTransId="{36B727FA-2876-4653-80D7-67094E549660}"/>
    <dgm:cxn modelId="{5BE8AC0D-CEF9-41CD-AC41-89DB7AFD2EDF}" srcId="{10CB6ECC-E2AD-403D-9BB5-14C1B5508C2E}" destId="{9E73B6C4-883B-466C-B106-EE4D6D095F20}" srcOrd="1" destOrd="0" parTransId="{3DDF20FB-BB88-4CC5-8688-E99414C2E987}" sibTransId="{F47D738D-7C38-4658-9BE6-8C203EB4431C}"/>
    <dgm:cxn modelId="{00830919-FE28-4676-98DE-FDFD3AD8AECF}" type="presOf" srcId="{7403BC8D-7AD8-4535-8472-B7B06954D113}" destId="{820F8E03-363B-41A4-8529-F4CA0CE2CC5D}" srcOrd="0" destOrd="0" presId="urn:microsoft.com/office/officeart/2008/layout/LinedList"/>
    <dgm:cxn modelId="{6D3E1622-80D9-4A87-A244-F90B55649C36}" type="presOf" srcId="{ABC28743-F072-4115-8854-DBBD5230B459}" destId="{24AA19A6-098E-4C24-BD91-98A270AE3AC3}" srcOrd="0" destOrd="0" presId="urn:microsoft.com/office/officeart/2008/layout/LinedList"/>
    <dgm:cxn modelId="{D5B02A2A-D229-4F0B-A1B5-BB05D1290175}" type="presOf" srcId="{278D50B6-644D-4ADE-9C08-1C28C8BB665B}" destId="{6ABC21BB-4DA9-4C46-A4B3-D738FDAC5744}" srcOrd="0" destOrd="0" presId="urn:microsoft.com/office/officeart/2008/layout/LinedList"/>
    <dgm:cxn modelId="{81EB592D-0EEB-48C4-9E55-87B7762597DD}" srcId="{278D50B6-644D-4ADE-9C08-1C28C8BB665B}" destId="{9B1A64E2-A12E-4952-B807-5B07F4421FC6}" srcOrd="0" destOrd="0" parTransId="{BE81F8BC-F6C9-4439-AB8D-42BFBC927A7F}" sibTransId="{A977B0DE-237F-4C8E-996F-7CCC4347E233}"/>
    <dgm:cxn modelId="{7B30D72F-E7C9-44C1-B08D-6F29CFF4C025}" srcId="{A29BBB17-1918-4E3D-932A-E63E1DF4D7AC}" destId="{7403BC8D-7AD8-4535-8472-B7B06954D113}" srcOrd="0" destOrd="0" parTransId="{DB677874-DF81-43DF-ACD4-2019C3712657}" sibTransId="{B69E30BA-17C0-44F7-B99E-90510A2F42D6}"/>
    <dgm:cxn modelId="{60204732-2902-411A-88EB-2C5F05D008F5}" srcId="{F35C6279-CBD8-4A2B-8B81-F0847D26A36E}" destId="{A886F411-353B-4486-AB24-7D415B78FCB3}" srcOrd="0" destOrd="0" parTransId="{C518B1D6-AC3F-4E50-8DDF-5AED973CEC1C}" sibTransId="{5754B35D-2031-4793-949E-CC25A5795151}"/>
    <dgm:cxn modelId="{B7CEF737-BFEB-4D1B-871E-62B0A7DF5534}" type="presOf" srcId="{C9101583-52B2-4D7D-954C-F1EC80F1CA19}" destId="{F5445A78-9980-415F-8949-6CAF772C3D8F}" srcOrd="0" destOrd="0" presId="urn:microsoft.com/office/officeart/2008/layout/LinedList"/>
    <dgm:cxn modelId="{61468A5D-FC1E-4899-B20F-3C5DD9178ADB}" srcId="{9E73B6C4-883B-466C-B106-EE4D6D095F20}" destId="{6F516926-59DB-4688-82B3-A9FA6AF10677}" srcOrd="0" destOrd="0" parTransId="{C1A68C0B-B2C4-4119-8954-5C2EEC1AF078}" sibTransId="{B6207F76-96B6-4E7A-9F8F-324678FFC046}"/>
    <dgm:cxn modelId="{DCEF3764-4D7D-4C78-A51D-DB19570F0243}" srcId="{10CB6ECC-E2AD-403D-9BB5-14C1B5508C2E}" destId="{6697D0F4-5D4F-43A3-A565-600787A071E2}" srcOrd="0" destOrd="0" parTransId="{9C86C3D2-AE82-4137-B812-98908927D971}" sibTransId="{0B8F29C9-5121-4088-8171-F6B9FA3316F7}"/>
    <dgm:cxn modelId="{9C6C5F66-5E61-4100-BB0B-48842124AA05}" srcId="{C9101583-52B2-4D7D-954C-F1EC80F1CA19}" destId="{AB61DB2D-3C4F-4027-B2F4-543431040367}" srcOrd="0" destOrd="0" parTransId="{EB298A04-EB58-4946-8389-485C7D65183F}" sibTransId="{00ED7140-E64B-4CAC-8240-6E4FC7BA980E}"/>
    <dgm:cxn modelId="{9CE94E66-9CE5-499A-A3D9-A3771FB9F36F}" type="presOf" srcId="{F98D5376-AA86-4ED3-AED2-EE9EBB5CF447}" destId="{647E3BD9-E329-4C73-84DD-14FF375C187F}" srcOrd="0" destOrd="0" presId="urn:microsoft.com/office/officeart/2008/layout/LinedList"/>
    <dgm:cxn modelId="{4574736B-45F7-460A-A014-AB5FA570E3BB}" type="presOf" srcId="{9E73B6C4-883B-466C-B106-EE4D6D095F20}" destId="{CB1947CE-C565-4EC8-8C4F-E74D34ECCC71}" srcOrd="0" destOrd="0" presId="urn:microsoft.com/office/officeart/2008/layout/LinedList"/>
    <dgm:cxn modelId="{D6263351-F10D-42FD-865A-BBB09FF381BB}" srcId="{ABC28743-F072-4115-8854-DBBD5230B459}" destId="{A29BBB17-1918-4E3D-932A-E63E1DF4D7AC}" srcOrd="0" destOrd="0" parTransId="{1E88DD76-4BBE-47F7-8D98-D287BA39F4B5}" sibTransId="{047936E2-8AA3-4B15-B6E6-9FD1E1E55834}"/>
    <dgm:cxn modelId="{71AC0959-1E13-4C01-A5B8-0A2FA34FFC2A}" type="presOf" srcId="{2E4DB691-4705-4328-B561-7E9FDC152EC3}" destId="{31A37529-0FB3-4FF4-9CB2-F41591C8DE77}" srcOrd="0" destOrd="0" presId="urn:microsoft.com/office/officeart/2008/layout/LinedList"/>
    <dgm:cxn modelId="{05D12A59-741D-4994-BA43-BA5F5987D306}" type="presOf" srcId="{A29BBB17-1918-4E3D-932A-E63E1DF4D7AC}" destId="{B9FE64CF-91C4-467C-89C3-6D243C20928D}" srcOrd="0" destOrd="0" presId="urn:microsoft.com/office/officeart/2008/layout/LinedList"/>
    <dgm:cxn modelId="{F39C8D7E-137D-4FED-93D5-A3FAAF94787E}" type="presOf" srcId="{6F516926-59DB-4688-82B3-A9FA6AF10677}" destId="{BE98BC99-A701-44A0-BB35-4ABD24EAD915}" srcOrd="0" destOrd="0" presId="urn:microsoft.com/office/officeart/2008/layout/LinedList"/>
    <dgm:cxn modelId="{B7140582-5D37-463B-9F7B-8C2127F54ADF}" type="presOf" srcId="{B26C603B-67C1-4369-A56D-AD3D3AE5F512}" destId="{3C2F88B9-268E-4E59-A723-F5E5FF39780F}" srcOrd="0" destOrd="0" presId="urn:microsoft.com/office/officeart/2008/layout/LinedList"/>
    <dgm:cxn modelId="{6AC60A88-90AB-4BFB-83B9-B44CA1CE87B4}" type="presOf" srcId="{1A22F822-0111-48C6-A2DD-2F4EDE5886B9}" destId="{9897D4F9-BCE3-4583-9224-7EA7CDC08137}" srcOrd="0" destOrd="0" presId="urn:microsoft.com/office/officeart/2008/layout/LinedList"/>
    <dgm:cxn modelId="{B5864B91-0EA7-409A-BA48-B49170148E20}" srcId="{A886F411-353B-4486-AB24-7D415B78FCB3}" destId="{27029989-7891-40DD-B4F7-AD4CF4047F8C}" srcOrd="0" destOrd="0" parTransId="{2572117B-D9C8-407A-B863-D9B12525934C}" sibTransId="{F1EB22D6-DE11-427D-BE57-70699777FCE8}"/>
    <dgm:cxn modelId="{DBE58F9D-3042-4738-A21F-8FF9A5C8A71F}" type="presOf" srcId="{AB61DB2D-3C4F-4027-B2F4-543431040367}" destId="{AA32D140-DEAE-4664-89AB-455F300D8C41}" srcOrd="0" destOrd="0" presId="urn:microsoft.com/office/officeart/2008/layout/LinedList"/>
    <dgm:cxn modelId="{3D7BD4A6-7E3D-4FA7-A4C8-E701341DE53A}" srcId="{10CB6ECC-E2AD-403D-9BB5-14C1B5508C2E}" destId="{F98D5376-AA86-4ED3-AED2-EE9EBB5CF447}" srcOrd="2" destOrd="0" parTransId="{9CA9B23F-1B1E-40E4-BC9B-A4AFE65515BE}" sibTransId="{1C569046-A22C-4522-B366-78AC2FDD2525}"/>
    <dgm:cxn modelId="{39710CAA-0622-4322-ACF5-17BB97BABB7C}" type="presOf" srcId="{F35C6279-CBD8-4A2B-8B81-F0847D26A36E}" destId="{E1E360E7-B7D9-476D-8887-4463A72CD489}" srcOrd="0" destOrd="0" presId="urn:microsoft.com/office/officeart/2008/layout/LinedList"/>
    <dgm:cxn modelId="{FD306EAA-22A3-41D5-ABED-466B5E0C9489}" type="presOf" srcId="{A886F411-353B-4486-AB24-7D415B78FCB3}" destId="{834E201A-9170-4101-9823-A7F38F65EB74}" srcOrd="0" destOrd="0" presId="urn:microsoft.com/office/officeart/2008/layout/LinedList"/>
    <dgm:cxn modelId="{0EB6A7AC-112A-4734-A62A-BF6B83ACE3D7}" srcId="{9B1A64E2-A12E-4952-B807-5B07F4421FC6}" destId="{1A22F822-0111-48C6-A2DD-2F4EDE5886B9}" srcOrd="1" destOrd="0" parTransId="{E8B0A44C-03A4-4CCA-88ED-10581880DFC3}" sibTransId="{8CE743A6-4BA3-4609-B4B6-29BF81A78C8E}"/>
    <dgm:cxn modelId="{006608B2-03CC-49BD-A938-DDE765CF2B14}" type="presOf" srcId="{6697D0F4-5D4F-43A3-A565-600787A071E2}" destId="{FDDD0515-3428-4027-8191-AA1342FB4BCB}" srcOrd="0" destOrd="0" presId="urn:microsoft.com/office/officeart/2008/layout/LinedList"/>
    <dgm:cxn modelId="{E05700BD-598C-4DC5-AA92-28AC48680342}" srcId="{C9101583-52B2-4D7D-954C-F1EC80F1CA19}" destId="{B26C603B-67C1-4369-A56D-AD3D3AE5F512}" srcOrd="1" destOrd="0" parTransId="{5FFB7C46-6027-472E-B9FE-E1373CF31FE5}" sibTransId="{E449BD6D-1908-433B-B40B-8F04EDAE729B}"/>
    <dgm:cxn modelId="{E31146C7-DCFE-49BF-983B-BF88F2DCAE3C}" type="presOf" srcId="{10CB6ECC-E2AD-403D-9BB5-14C1B5508C2E}" destId="{64A50034-713B-4944-ADEC-8D53FDFB52CF}" srcOrd="0" destOrd="0" presId="urn:microsoft.com/office/officeart/2008/layout/LinedList"/>
    <dgm:cxn modelId="{7FC749CA-910F-4E78-A6E0-A9FF6DD6BF7D}" srcId="{9B1A64E2-A12E-4952-B807-5B07F4421FC6}" destId="{ABC28743-F072-4115-8854-DBBD5230B459}" srcOrd="2" destOrd="0" parTransId="{18C214D5-F75C-44D3-9AF5-C2B9EE1E8254}" sibTransId="{13531792-BEA1-42F3-9EEA-714123581A78}"/>
    <dgm:cxn modelId="{877684CA-AAE3-415D-A6EA-2449F6EBA1D9}" srcId="{F98D5376-AA86-4ED3-AED2-EE9EBB5CF447}" destId="{2E4DB691-4705-4328-B561-7E9FDC152EC3}" srcOrd="0" destOrd="0" parTransId="{140572B5-A838-4105-8346-217937D034B0}" sibTransId="{010BE140-C411-4F6E-A7DC-C6EF4E57A9BF}"/>
    <dgm:cxn modelId="{9FCA2ACB-6D13-4826-A569-17E7558053D3}" srcId="{9B1A64E2-A12E-4952-B807-5B07F4421FC6}" destId="{10CB6ECC-E2AD-403D-9BB5-14C1B5508C2E}" srcOrd="0" destOrd="0" parTransId="{CCADB6AA-221E-4C39-9045-62CD9911F298}" sibTransId="{3D56AA96-811A-4637-BC01-E3261F670776}"/>
    <dgm:cxn modelId="{2AD855D4-9E30-4BEA-9772-F62C20496737}" srcId="{9B1A64E2-A12E-4952-B807-5B07F4421FC6}" destId="{F35C6279-CBD8-4A2B-8B81-F0847D26A36E}" srcOrd="3" destOrd="0" parTransId="{E1F2898D-5742-47FD-9607-BEEE96B81A32}" sibTransId="{5BACEA19-2BF8-4C04-BC71-422483FA8DF5}"/>
    <dgm:cxn modelId="{436506DC-2522-429B-AB5E-999D3D1A255D}" srcId="{6697D0F4-5D4F-43A3-A565-600787A071E2}" destId="{720B468E-6890-4A99-90F2-6144D6A68A9F}" srcOrd="0" destOrd="0" parTransId="{C721A907-3C6B-4AB1-968B-4FAFBBF22A9A}" sibTransId="{D7A626E4-A9C0-40D4-A84D-1BB7110440ED}"/>
    <dgm:cxn modelId="{638F07DF-29C2-4F98-A24F-95C2478A544E}" type="presOf" srcId="{720B468E-6890-4A99-90F2-6144D6A68A9F}" destId="{3980A362-752A-4FC4-B08F-31E351AD87F8}" srcOrd="0" destOrd="0" presId="urn:microsoft.com/office/officeart/2008/layout/LinedList"/>
    <dgm:cxn modelId="{E04738EB-B36A-4528-9DF1-8355E01CB777}" type="presOf" srcId="{27029989-7891-40DD-B4F7-AD4CF4047F8C}" destId="{C3F235C9-0415-43CD-A33D-22A16C93153F}" srcOrd="0" destOrd="0" presId="urn:microsoft.com/office/officeart/2008/layout/LinedList"/>
    <dgm:cxn modelId="{849710F1-6F73-470B-BF9B-2B53855187B0}" type="presOf" srcId="{9B1A64E2-A12E-4952-B807-5B07F4421FC6}" destId="{06BB59DF-1585-4499-A744-8931B8392300}" srcOrd="0" destOrd="0" presId="urn:microsoft.com/office/officeart/2008/layout/LinedList"/>
    <dgm:cxn modelId="{09465741-0941-492A-BE76-C8ED929F0EE5}" type="presParOf" srcId="{6ABC21BB-4DA9-4C46-A4B3-D738FDAC5744}" destId="{E21461D0-7F1B-4FF1-96D7-0EEFC1C96184}" srcOrd="0" destOrd="0" presId="urn:microsoft.com/office/officeart/2008/layout/LinedList"/>
    <dgm:cxn modelId="{958D2C79-1252-40DE-9BC4-6455BF355BFC}" type="presParOf" srcId="{6ABC21BB-4DA9-4C46-A4B3-D738FDAC5744}" destId="{9EDB23A1-755C-46D6-A15D-E6EB416B4E14}" srcOrd="1" destOrd="0" presId="urn:microsoft.com/office/officeart/2008/layout/LinedList"/>
    <dgm:cxn modelId="{4DA7AD6F-EEAD-4539-944D-F1EB6235A6B2}" type="presParOf" srcId="{9EDB23A1-755C-46D6-A15D-E6EB416B4E14}" destId="{06BB59DF-1585-4499-A744-8931B8392300}" srcOrd="0" destOrd="0" presId="urn:microsoft.com/office/officeart/2008/layout/LinedList"/>
    <dgm:cxn modelId="{29041CC4-C416-4D2F-8200-E46719874DDD}" type="presParOf" srcId="{9EDB23A1-755C-46D6-A15D-E6EB416B4E14}" destId="{3E6F24EA-D615-4915-9B4B-C8A5753C8236}" srcOrd="1" destOrd="0" presId="urn:microsoft.com/office/officeart/2008/layout/LinedList"/>
    <dgm:cxn modelId="{06249FB6-3AA0-4BF7-B472-4FD1BF7DC800}" type="presParOf" srcId="{3E6F24EA-D615-4915-9B4B-C8A5753C8236}" destId="{13B0A2FF-B405-4260-AE2B-E3E14564F8E2}" srcOrd="0" destOrd="0" presId="urn:microsoft.com/office/officeart/2008/layout/LinedList"/>
    <dgm:cxn modelId="{31E7741B-8C42-4A8B-91A0-A8C07A1D1D2B}" type="presParOf" srcId="{3E6F24EA-D615-4915-9B4B-C8A5753C8236}" destId="{22BD4CE3-46D9-4F7E-95FC-B1D8977EB7AE}" srcOrd="1" destOrd="0" presId="urn:microsoft.com/office/officeart/2008/layout/LinedList"/>
    <dgm:cxn modelId="{968D2455-F72F-450D-A153-250AA5C8FCD9}" type="presParOf" srcId="{22BD4CE3-46D9-4F7E-95FC-B1D8977EB7AE}" destId="{F62A5D07-DEE8-416B-A664-BE053B1A7ED5}" srcOrd="0" destOrd="0" presId="urn:microsoft.com/office/officeart/2008/layout/LinedList"/>
    <dgm:cxn modelId="{AC0F5DFF-A7C8-4F9F-A330-FE03106F660C}" type="presParOf" srcId="{22BD4CE3-46D9-4F7E-95FC-B1D8977EB7AE}" destId="{64A50034-713B-4944-ADEC-8D53FDFB52CF}" srcOrd="1" destOrd="0" presId="urn:microsoft.com/office/officeart/2008/layout/LinedList"/>
    <dgm:cxn modelId="{61789675-3316-42AA-B31A-1FD813607498}" type="presParOf" srcId="{22BD4CE3-46D9-4F7E-95FC-B1D8977EB7AE}" destId="{EBFDF30B-59A4-44B0-8058-CDFAEBB43A2C}" srcOrd="2" destOrd="0" presId="urn:microsoft.com/office/officeart/2008/layout/LinedList"/>
    <dgm:cxn modelId="{1E652327-229C-4167-9520-E3C7BF5E24AA}" type="presParOf" srcId="{EBFDF30B-59A4-44B0-8058-CDFAEBB43A2C}" destId="{B4108149-166D-4E1B-996E-AD3DB2882C17}" srcOrd="0" destOrd="0" presId="urn:microsoft.com/office/officeart/2008/layout/LinedList"/>
    <dgm:cxn modelId="{3F342A4B-47BA-43B2-BE52-BB7A827CE2F4}" type="presParOf" srcId="{B4108149-166D-4E1B-996E-AD3DB2882C17}" destId="{05EB0986-1F1D-48C8-8AE9-2158C0A35361}" srcOrd="0" destOrd="0" presId="urn:microsoft.com/office/officeart/2008/layout/LinedList"/>
    <dgm:cxn modelId="{A7B030EA-18B7-455E-A7D4-3E1C96128C5D}" type="presParOf" srcId="{B4108149-166D-4E1B-996E-AD3DB2882C17}" destId="{FDDD0515-3428-4027-8191-AA1342FB4BCB}" srcOrd="1" destOrd="0" presId="urn:microsoft.com/office/officeart/2008/layout/LinedList"/>
    <dgm:cxn modelId="{DDD5429A-4BBD-4C0F-9F8D-0AEA1BAAE9A0}" type="presParOf" srcId="{B4108149-166D-4E1B-996E-AD3DB2882C17}" destId="{166745CC-7A38-4203-B968-222FF41D282D}" srcOrd="2" destOrd="0" presId="urn:microsoft.com/office/officeart/2008/layout/LinedList"/>
    <dgm:cxn modelId="{28A95A3D-2E6B-435F-9318-D0F1673CB2CF}" type="presParOf" srcId="{166745CC-7A38-4203-B968-222FF41D282D}" destId="{A7DCE7FD-ADCC-426C-9A9F-9FB536BE883D}" srcOrd="0" destOrd="0" presId="urn:microsoft.com/office/officeart/2008/layout/LinedList"/>
    <dgm:cxn modelId="{E5278BEA-6591-420D-AEF8-CAFE331BD40D}" type="presParOf" srcId="{A7DCE7FD-ADCC-426C-9A9F-9FB536BE883D}" destId="{9C46314F-B7FB-4462-905C-792C73D6464A}" srcOrd="0" destOrd="0" presId="urn:microsoft.com/office/officeart/2008/layout/LinedList"/>
    <dgm:cxn modelId="{95E85F9A-DD47-40AE-8667-C74E77F4D3E4}" type="presParOf" srcId="{A7DCE7FD-ADCC-426C-9A9F-9FB536BE883D}" destId="{3980A362-752A-4FC4-B08F-31E351AD87F8}" srcOrd="1" destOrd="0" presId="urn:microsoft.com/office/officeart/2008/layout/LinedList"/>
    <dgm:cxn modelId="{F4420999-C974-4D3B-A9A2-B287703E03BB}" type="presParOf" srcId="{EBFDF30B-59A4-44B0-8058-CDFAEBB43A2C}" destId="{14109C8B-4B29-4EE6-A6AC-F0C8192AD72D}" srcOrd="1" destOrd="0" presId="urn:microsoft.com/office/officeart/2008/layout/LinedList"/>
    <dgm:cxn modelId="{8F6B6878-5FCA-4364-A2D6-29877C9677A9}" type="presParOf" srcId="{EBFDF30B-59A4-44B0-8058-CDFAEBB43A2C}" destId="{71AD4C2A-5487-4534-9E29-E8EE1EA04BB5}" srcOrd="2" destOrd="0" presId="urn:microsoft.com/office/officeart/2008/layout/LinedList"/>
    <dgm:cxn modelId="{FBA47175-37FB-466B-A9C3-4197B967575D}" type="presParOf" srcId="{71AD4C2A-5487-4534-9E29-E8EE1EA04BB5}" destId="{E5610F36-6F9F-4F50-B625-A59D04580DC1}" srcOrd="0" destOrd="0" presId="urn:microsoft.com/office/officeart/2008/layout/LinedList"/>
    <dgm:cxn modelId="{7E811157-8FAE-4BE8-A652-A0C3B0C043E7}" type="presParOf" srcId="{71AD4C2A-5487-4534-9E29-E8EE1EA04BB5}" destId="{CB1947CE-C565-4EC8-8C4F-E74D34ECCC71}" srcOrd="1" destOrd="0" presId="urn:microsoft.com/office/officeart/2008/layout/LinedList"/>
    <dgm:cxn modelId="{60AFF35D-77C3-4C81-A1EB-0329BAA721E7}" type="presParOf" srcId="{71AD4C2A-5487-4534-9E29-E8EE1EA04BB5}" destId="{290C985F-CE93-4DAE-A1AA-1E6CC3118C1E}" srcOrd="2" destOrd="0" presId="urn:microsoft.com/office/officeart/2008/layout/LinedList"/>
    <dgm:cxn modelId="{9524FFD6-C8BA-4828-8528-86523E0D5F40}" type="presParOf" srcId="{290C985F-CE93-4DAE-A1AA-1E6CC3118C1E}" destId="{36261CFF-18C5-4735-A240-9951B7B26F3B}" srcOrd="0" destOrd="0" presId="urn:microsoft.com/office/officeart/2008/layout/LinedList"/>
    <dgm:cxn modelId="{B4116A81-5576-49DF-B1AC-C565A0D0C4B1}" type="presParOf" srcId="{36261CFF-18C5-4735-A240-9951B7B26F3B}" destId="{B2B7FEBF-D965-434E-AB4D-1D979A41C6A7}" srcOrd="0" destOrd="0" presId="urn:microsoft.com/office/officeart/2008/layout/LinedList"/>
    <dgm:cxn modelId="{979D1770-AB40-4942-A6C6-84CABB1E65A8}" type="presParOf" srcId="{36261CFF-18C5-4735-A240-9951B7B26F3B}" destId="{BE98BC99-A701-44A0-BB35-4ABD24EAD915}" srcOrd="1" destOrd="0" presId="urn:microsoft.com/office/officeart/2008/layout/LinedList"/>
    <dgm:cxn modelId="{C3FB93F4-D870-4AFF-BC1C-6DFB34E37A62}" type="presParOf" srcId="{EBFDF30B-59A4-44B0-8058-CDFAEBB43A2C}" destId="{0C3E2C75-50F4-40F1-BBAE-F506896094DD}" srcOrd="3" destOrd="0" presId="urn:microsoft.com/office/officeart/2008/layout/LinedList"/>
    <dgm:cxn modelId="{94336ADE-AAEC-48FB-99CF-5D49CCFE3233}" type="presParOf" srcId="{EBFDF30B-59A4-44B0-8058-CDFAEBB43A2C}" destId="{561EEC9E-50D5-4742-9F7E-E674A04E9F7C}" srcOrd="4" destOrd="0" presId="urn:microsoft.com/office/officeart/2008/layout/LinedList"/>
    <dgm:cxn modelId="{1D0F7999-A4F6-4AD8-A9A4-C717C4166022}" type="presParOf" srcId="{561EEC9E-50D5-4742-9F7E-E674A04E9F7C}" destId="{24E39E65-E32F-4829-8C2F-16272F554F72}" srcOrd="0" destOrd="0" presId="urn:microsoft.com/office/officeart/2008/layout/LinedList"/>
    <dgm:cxn modelId="{A5116645-3588-4781-9462-E35FBB270FD9}" type="presParOf" srcId="{561EEC9E-50D5-4742-9F7E-E674A04E9F7C}" destId="{647E3BD9-E329-4C73-84DD-14FF375C187F}" srcOrd="1" destOrd="0" presId="urn:microsoft.com/office/officeart/2008/layout/LinedList"/>
    <dgm:cxn modelId="{3890365A-9B6A-4219-8996-1A1839FA9B3F}" type="presParOf" srcId="{561EEC9E-50D5-4742-9F7E-E674A04E9F7C}" destId="{3D36EC1D-7852-470B-BF41-CD7331857AF0}" srcOrd="2" destOrd="0" presId="urn:microsoft.com/office/officeart/2008/layout/LinedList"/>
    <dgm:cxn modelId="{E2CF4957-5543-45F5-98CE-C202EFC7527E}" type="presParOf" srcId="{3D36EC1D-7852-470B-BF41-CD7331857AF0}" destId="{2A8FE6A2-5508-48FA-96D4-838A85BA154F}" srcOrd="0" destOrd="0" presId="urn:microsoft.com/office/officeart/2008/layout/LinedList"/>
    <dgm:cxn modelId="{FA119517-4C89-472E-A5C2-9DA867D7626F}" type="presParOf" srcId="{2A8FE6A2-5508-48FA-96D4-838A85BA154F}" destId="{5EBAA158-6690-495E-B7AF-3B59A034B689}" srcOrd="0" destOrd="0" presId="urn:microsoft.com/office/officeart/2008/layout/LinedList"/>
    <dgm:cxn modelId="{E3050E32-DDB8-45FA-A681-F1AF21972E16}" type="presParOf" srcId="{2A8FE6A2-5508-48FA-96D4-838A85BA154F}" destId="{31A37529-0FB3-4FF4-9CB2-F41591C8DE77}" srcOrd="1" destOrd="0" presId="urn:microsoft.com/office/officeart/2008/layout/LinedList"/>
    <dgm:cxn modelId="{4C4216BA-00A0-4188-8D0D-2859BF4966DB}" type="presParOf" srcId="{3E6F24EA-D615-4915-9B4B-C8A5753C8236}" destId="{6E1A9099-85FC-4EDA-A18E-265078EFC207}" srcOrd="2" destOrd="0" presId="urn:microsoft.com/office/officeart/2008/layout/LinedList"/>
    <dgm:cxn modelId="{3E1F08FD-611C-490A-8108-727D3987FFE0}" type="presParOf" srcId="{3E6F24EA-D615-4915-9B4B-C8A5753C8236}" destId="{AF05714B-0D8D-4762-89D4-7A26638D4474}" srcOrd="3" destOrd="0" presId="urn:microsoft.com/office/officeart/2008/layout/LinedList"/>
    <dgm:cxn modelId="{CA2F2E5A-99C2-4490-92CF-8B6B7B27CC13}" type="presParOf" srcId="{3E6F24EA-D615-4915-9B4B-C8A5753C8236}" destId="{6DBCF35B-D13F-4008-9A0E-4EAED07D0FB1}" srcOrd="4" destOrd="0" presId="urn:microsoft.com/office/officeart/2008/layout/LinedList"/>
    <dgm:cxn modelId="{E8CB180E-36F3-41A9-84A3-E0900D43403A}" type="presParOf" srcId="{6DBCF35B-D13F-4008-9A0E-4EAED07D0FB1}" destId="{1BC72050-829A-4E4D-909C-7CD1221DC18C}" srcOrd="0" destOrd="0" presId="urn:microsoft.com/office/officeart/2008/layout/LinedList"/>
    <dgm:cxn modelId="{1A80D394-0952-424A-A52C-BB5CCC562ACA}" type="presParOf" srcId="{6DBCF35B-D13F-4008-9A0E-4EAED07D0FB1}" destId="{9897D4F9-BCE3-4583-9224-7EA7CDC08137}" srcOrd="1" destOrd="0" presId="urn:microsoft.com/office/officeart/2008/layout/LinedList"/>
    <dgm:cxn modelId="{2D70490A-C389-4F7F-A1A1-E6F7AAAAA00B}" type="presParOf" srcId="{6DBCF35B-D13F-4008-9A0E-4EAED07D0FB1}" destId="{6AC6C9CA-5D5C-4070-BD16-32414391B956}" srcOrd="2" destOrd="0" presId="urn:microsoft.com/office/officeart/2008/layout/LinedList"/>
    <dgm:cxn modelId="{72F57DAF-1FB2-4E96-B61D-C916178E5B30}" type="presParOf" srcId="{6AC6C9CA-5D5C-4070-BD16-32414391B956}" destId="{E30A1D53-4FAB-48B3-B1FC-B4309757FB1E}" srcOrd="0" destOrd="0" presId="urn:microsoft.com/office/officeart/2008/layout/LinedList"/>
    <dgm:cxn modelId="{8CD159FA-3727-4E0F-A8A8-B18E5CE8D917}" type="presParOf" srcId="{E30A1D53-4FAB-48B3-B1FC-B4309757FB1E}" destId="{BCBCABF0-2435-427B-BA4E-B483DB990013}" srcOrd="0" destOrd="0" presId="urn:microsoft.com/office/officeart/2008/layout/LinedList"/>
    <dgm:cxn modelId="{B12710AF-D5F0-48F1-8246-0562DAB9E36F}" type="presParOf" srcId="{E30A1D53-4FAB-48B3-B1FC-B4309757FB1E}" destId="{F5445A78-9980-415F-8949-6CAF772C3D8F}" srcOrd="1" destOrd="0" presId="urn:microsoft.com/office/officeart/2008/layout/LinedList"/>
    <dgm:cxn modelId="{8016D552-70C7-4FDD-BC65-C8BCE1F09171}" type="presParOf" srcId="{E30A1D53-4FAB-48B3-B1FC-B4309757FB1E}" destId="{C69AA0CF-B106-41B2-AEE3-909612D1729F}" srcOrd="2" destOrd="0" presId="urn:microsoft.com/office/officeart/2008/layout/LinedList"/>
    <dgm:cxn modelId="{AD668571-EA91-40E3-B3BD-AFE7A43E03E8}" type="presParOf" srcId="{C69AA0CF-B106-41B2-AEE3-909612D1729F}" destId="{27B85EAD-A18A-4AC2-86B5-DEE706758188}" srcOrd="0" destOrd="0" presId="urn:microsoft.com/office/officeart/2008/layout/LinedList"/>
    <dgm:cxn modelId="{BD6B574B-E449-4BDC-BA0E-B0805D6BFA58}" type="presParOf" srcId="{27B85EAD-A18A-4AC2-86B5-DEE706758188}" destId="{2DEF7A9B-36E2-4C63-9C9B-036A3F144969}" srcOrd="0" destOrd="0" presId="urn:microsoft.com/office/officeart/2008/layout/LinedList"/>
    <dgm:cxn modelId="{D51AEA53-D985-4249-AA8A-6DD7634F2EA2}" type="presParOf" srcId="{27B85EAD-A18A-4AC2-86B5-DEE706758188}" destId="{AA32D140-DEAE-4664-89AB-455F300D8C41}" srcOrd="1" destOrd="0" presId="urn:microsoft.com/office/officeart/2008/layout/LinedList"/>
    <dgm:cxn modelId="{D1E7BAD8-F8B0-469E-82AE-075DF1EAE314}" type="presParOf" srcId="{C69AA0CF-B106-41B2-AEE3-909612D1729F}" destId="{26BA2EC2-1F60-437C-8C40-AC42308E0EE1}" srcOrd="1" destOrd="0" presId="urn:microsoft.com/office/officeart/2008/layout/LinedList"/>
    <dgm:cxn modelId="{D20CE739-A4F4-41C7-A085-31E14E7F1061}" type="presParOf" srcId="{26BA2EC2-1F60-437C-8C40-AC42308E0EE1}" destId="{A37F3855-7F09-42C9-ACA5-489F21EBE78F}" srcOrd="0" destOrd="0" presId="urn:microsoft.com/office/officeart/2008/layout/LinedList"/>
    <dgm:cxn modelId="{032FF0A4-849D-4332-8339-D9C08F8B0FE5}" type="presParOf" srcId="{26BA2EC2-1F60-437C-8C40-AC42308E0EE1}" destId="{3C2F88B9-268E-4E59-A723-F5E5FF39780F}" srcOrd="1" destOrd="0" presId="urn:microsoft.com/office/officeart/2008/layout/LinedList"/>
    <dgm:cxn modelId="{6784DE03-923C-4E59-AACF-BEBCFE0C0469}" type="presParOf" srcId="{3E6F24EA-D615-4915-9B4B-C8A5753C8236}" destId="{059BFDD0-B747-4BD1-B424-3C05416BE576}" srcOrd="5" destOrd="0" presId="urn:microsoft.com/office/officeart/2008/layout/LinedList"/>
    <dgm:cxn modelId="{DFB4F213-CF6D-46CC-9A50-DB97B16A58ED}" type="presParOf" srcId="{3E6F24EA-D615-4915-9B4B-C8A5753C8236}" destId="{5FEA2046-4A9F-4812-B8D9-EAE471EA062A}" srcOrd="6" destOrd="0" presId="urn:microsoft.com/office/officeart/2008/layout/LinedList"/>
    <dgm:cxn modelId="{D8631376-3800-42E1-8EE6-DE25EB38EC75}" type="presParOf" srcId="{3E6F24EA-D615-4915-9B4B-C8A5753C8236}" destId="{0F017887-C9C4-46B5-9D22-6DEBA0A572EA}" srcOrd="7" destOrd="0" presId="urn:microsoft.com/office/officeart/2008/layout/LinedList"/>
    <dgm:cxn modelId="{F30D3766-C3AA-42EB-81E8-C2F9A927DE9C}" type="presParOf" srcId="{0F017887-C9C4-46B5-9D22-6DEBA0A572EA}" destId="{6C8679AC-091D-4B48-9AD8-7D4C01156BFE}" srcOrd="0" destOrd="0" presId="urn:microsoft.com/office/officeart/2008/layout/LinedList"/>
    <dgm:cxn modelId="{2F542000-0CD0-4883-8D7C-E43B1DE5714B}" type="presParOf" srcId="{0F017887-C9C4-46B5-9D22-6DEBA0A572EA}" destId="{24AA19A6-098E-4C24-BD91-98A270AE3AC3}" srcOrd="1" destOrd="0" presId="urn:microsoft.com/office/officeart/2008/layout/LinedList"/>
    <dgm:cxn modelId="{0E733AFE-2A62-4254-8A5E-15EE19203FF3}" type="presParOf" srcId="{0F017887-C9C4-46B5-9D22-6DEBA0A572EA}" destId="{9B1DC408-406B-414D-B70C-1F5281792529}" srcOrd="2" destOrd="0" presId="urn:microsoft.com/office/officeart/2008/layout/LinedList"/>
    <dgm:cxn modelId="{206FEE5E-077D-4777-8824-32F2F8C35C7D}" type="presParOf" srcId="{9B1DC408-406B-414D-B70C-1F5281792529}" destId="{3447ACD4-7CB8-42BF-8B31-F164BE281A08}" srcOrd="0" destOrd="0" presId="urn:microsoft.com/office/officeart/2008/layout/LinedList"/>
    <dgm:cxn modelId="{DA447960-B6C2-4FD8-975B-1DA4714B3A67}" type="presParOf" srcId="{3447ACD4-7CB8-42BF-8B31-F164BE281A08}" destId="{F0FE3F9B-15DF-4AA0-B621-3D4E299AEC20}" srcOrd="0" destOrd="0" presId="urn:microsoft.com/office/officeart/2008/layout/LinedList"/>
    <dgm:cxn modelId="{F2B99F41-67D6-4A6E-8113-398AD5A75E33}" type="presParOf" srcId="{3447ACD4-7CB8-42BF-8B31-F164BE281A08}" destId="{B9FE64CF-91C4-467C-89C3-6D243C20928D}" srcOrd="1" destOrd="0" presId="urn:microsoft.com/office/officeart/2008/layout/LinedList"/>
    <dgm:cxn modelId="{C058CF95-ED4B-4CF3-A5A4-C21C84EB24F5}" type="presParOf" srcId="{3447ACD4-7CB8-42BF-8B31-F164BE281A08}" destId="{13D2FB53-04A9-4F3C-821D-4377127941CB}" srcOrd="2" destOrd="0" presId="urn:microsoft.com/office/officeart/2008/layout/LinedList"/>
    <dgm:cxn modelId="{6FCBB8A4-E4F6-458A-9803-9CA5008C8BBD}" type="presParOf" srcId="{13D2FB53-04A9-4F3C-821D-4377127941CB}" destId="{2D7EF31E-6F5B-45F0-AE95-A054D740B73B}" srcOrd="0" destOrd="0" presId="urn:microsoft.com/office/officeart/2008/layout/LinedList"/>
    <dgm:cxn modelId="{7888C0C3-30F1-4CAF-992D-ABB48E10B3AF}" type="presParOf" srcId="{2D7EF31E-6F5B-45F0-AE95-A054D740B73B}" destId="{6650D197-F0AB-4F25-811E-9A24DB4E137C}" srcOrd="0" destOrd="0" presId="urn:microsoft.com/office/officeart/2008/layout/LinedList"/>
    <dgm:cxn modelId="{50EA76FB-E99E-4E53-90B3-703B7E80C4C4}" type="presParOf" srcId="{2D7EF31E-6F5B-45F0-AE95-A054D740B73B}" destId="{820F8E03-363B-41A4-8529-F4CA0CE2CC5D}" srcOrd="1" destOrd="0" presId="urn:microsoft.com/office/officeart/2008/layout/LinedList"/>
    <dgm:cxn modelId="{906FC025-6EEA-4F0A-BF70-A9B0EF3D7D88}" type="presParOf" srcId="{3E6F24EA-D615-4915-9B4B-C8A5753C8236}" destId="{0260B91A-E840-4BE0-B6BF-BA073A27AD4D}" srcOrd="8" destOrd="0" presId="urn:microsoft.com/office/officeart/2008/layout/LinedList"/>
    <dgm:cxn modelId="{3080ACE1-880A-492D-8323-E143904CBBD1}" type="presParOf" srcId="{3E6F24EA-D615-4915-9B4B-C8A5753C8236}" destId="{C65EE036-1975-4E42-83B1-25D84D5A2886}" srcOrd="9" destOrd="0" presId="urn:microsoft.com/office/officeart/2008/layout/LinedList"/>
    <dgm:cxn modelId="{2BB85A27-7C70-47CB-AEF7-CBD6233529E2}" type="presParOf" srcId="{3E6F24EA-D615-4915-9B4B-C8A5753C8236}" destId="{EA80B7D0-9F0A-44F4-B637-0625906CAC85}" srcOrd="10" destOrd="0" presId="urn:microsoft.com/office/officeart/2008/layout/LinedList"/>
    <dgm:cxn modelId="{0440B524-501B-45C6-9A10-9B0DA5985DFE}" type="presParOf" srcId="{EA80B7D0-9F0A-44F4-B637-0625906CAC85}" destId="{067C5753-05C5-480E-B61F-3B50E121A69F}" srcOrd="0" destOrd="0" presId="urn:microsoft.com/office/officeart/2008/layout/LinedList"/>
    <dgm:cxn modelId="{58169523-E522-44A2-8106-B9FC4128EBBC}" type="presParOf" srcId="{EA80B7D0-9F0A-44F4-B637-0625906CAC85}" destId="{E1E360E7-B7D9-476D-8887-4463A72CD489}" srcOrd="1" destOrd="0" presId="urn:microsoft.com/office/officeart/2008/layout/LinedList"/>
    <dgm:cxn modelId="{5B80231E-6A6A-4D4A-8A26-3D094D94CD26}" type="presParOf" srcId="{EA80B7D0-9F0A-44F4-B637-0625906CAC85}" destId="{289DCD96-47B9-4B80-8C22-108ED01D9243}" srcOrd="2" destOrd="0" presId="urn:microsoft.com/office/officeart/2008/layout/LinedList"/>
    <dgm:cxn modelId="{CC902AEE-C16C-410E-B2B5-C22A77AF60C9}" type="presParOf" srcId="{289DCD96-47B9-4B80-8C22-108ED01D9243}" destId="{4704FDAB-9F4F-45B5-AABB-F57A72AB2A77}" srcOrd="0" destOrd="0" presId="urn:microsoft.com/office/officeart/2008/layout/LinedList"/>
    <dgm:cxn modelId="{C44FFA3B-FD84-43C0-A0DE-E7AF06733216}" type="presParOf" srcId="{4704FDAB-9F4F-45B5-AABB-F57A72AB2A77}" destId="{EB8CFC7C-1A65-4BF2-961B-27E203490A0F}" srcOrd="0" destOrd="0" presId="urn:microsoft.com/office/officeart/2008/layout/LinedList"/>
    <dgm:cxn modelId="{3D0FDC70-7758-4237-AEC8-DAA6BF465CDA}" type="presParOf" srcId="{4704FDAB-9F4F-45B5-AABB-F57A72AB2A77}" destId="{834E201A-9170-4101-9823-A7F38F65EB74}" srcOrd="1" destOrd="0" presId="urn:microsoft.com/office/officeart/2008/layout/LinedList"/>
    <dgm:cxn modelId="{2A617068-9407-4087-AA9B-A062777A9565}" type="presParOf" srcId="{4704FDAB-9F4F-45B5-AABB-F57A72AB2A77}" destId="{A13FBBF3-9603-4DA9-870A-BD38AF26BC4B}" srcOrd="2" destOrd="0" presId="urn:microsoft.com/office/officeart/2008/layout/LinedList"/>
    <dgm:cxn modelId="{8F1BA87D-14F7-47DE-AF6D-D905A5848D55}" type="presParOf" srcId="{A13FBBF3-9603-4DA9-870A-BD38AF26BC4B}" destId="{34E3DAB5-9EBB-40BF-B7BD-818A001B737E}" srcOrd="0" destOrd="0" presId="urn:microsoft.com/office/officeart/2008/layout/LinedList"/>
    <dgm:cxn modelId="{612E0A9A-2E16-473A-BFDE-55197B6E2A2F}" type="presParOf" srcId="{34E3DAB5-9EBB-40BF-B7BD-818A001B737E}" destId="{2FDDB45D-C209-45FF-874D-2AC716489525}" srcOrd="0" destOrd="0" presId="urn:microsoft.com/office/officeart/2008/layout/LinedList"/>
    <dgm:cxn modelId="{5481E564-9BF5-489E-9FCF-CC2EF7D09A21}" type="presParOf" srcId="{34E3DAB5-9EBB-40BF-B7BD-818A001B737E}" destId="{C3F235C9-0415-43CD-A33D-22A16C93153F}" srcOrd="1" destOrd="0" presId="urn:microsoft.com/office/officeart/2008/layout/LinedList"/>
    <dgm:cxn modelId="{3200FE80-DE9A-49B3-808D-69683AD52B55}" type="presParOf" srcId="{3E6F24EA-D615-4915-9B4B-C8A5753C8236}" destId="{AEA27E36-0FEF-49CF-A747-63E74144194D}" srcOrd="11" destOrd="0" presId="urn:microsoft.com/office/officeart/2008/layout/LinedList"/>
    <dgm:cxn modelId="{9C013216-6119-4148-8E03-7046004A08BF}" type="presParOf" srcId="{3E6F24EA-D615-4915-9B4B-C8A5753C8236}" destId="{F4144AF6-DC2C-454E-9F2F-1EAB332D3807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A174B9-3D90-46BB-B400-473E69BC76C2}">
      <dsp:nvSpPr>
        <dsp:cNvPr id="0" name=""/>
        <dsp:cNvSpPr/>
      </dsp:nvSpPr>
      <dsp:spPr>
        <a:xfrm>
          <a:off x="0" y="777"/>
          <a:ext cx="5456555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25A0EA-664A-4E8D-BF4C-B2F8FC0CFA38}">
      <dsp:nvSpPr>
        <dsp:cNvPr id="0" name=""/>
        <dsp:cNvSpPr/>
      </dsp:nvSpPr>
      <dsp:spPr>
        <a:xfrm>
          <a:off x="0" y="777"/>
          <a:ext cx="1659993" cy="1589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1" kern="1200">
              <a:latin typeface="Arial" panose="020B0604020202020204" pitchFamily="34" charset="0"/>
              <a:cs typeface="Arial" panose="020B0604020202020204" pitchFamily="34" charset="0"/>
            </a:rPr>
            <a:t>PROFESIONALES  DEL HOSPITAL</a:t>
          </a:r>
        </a:p>
      </dsp:txBody>
      <dsp:txXfrm>
        <a:off x="0" y="777"/>
        <a:ext cx="1659993" cy="1589755"/>
      </dsp:txXfrm>
    </dsp:sp>
    <dsp:sp modelId="{955D897E-135B-4B56-90A5-FE2DA1A2D1F6}">
      <dsp:nvSpPr>
        <dsp:cNvPr id="0" name=""/>
        <dsp:cNvSpPr/>
      </dsp:nvSpPr>
      <dsp:spPr>
        <a:xfrm>
          <a:off x="1731131" y="80264"/>
          <a:ext cx="2227960" cy="3897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Personal Facultativo Especialista de Área (FEA).</a:t>
          </a:r>
        </a:p>
      </dsp:txBody>
      <dsp:txXfrm>
        <a:off x="1731131" y="80264"/>
        <a:ext cx="2227960" cy="389728"/>
      </dsp:txXfrm>
    </dsp:sp>
    <dsp:sp modelId="{33626494-EF04-44BB-839D-68BEEF658FF9}">
      <dsp:nvSpPr>
        <dsp:cNvPr id="0" name=""/>
        <dsp:cNvSpPr/>
      </dsp:nvSpPr>
      <dsp:spPr>
        <a:xfrm>
          <a:off x="1659993" y="399181"/>
          <a:ext cx="379401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04E337-9806-479F-A9D5-99876E1284C4}">
      <dsp:nvSpPr>
        <dsp:cNvPr id="0" name=""/>
        <dsp:cNvSpPr/>
      </dsp:nvSpPr>
      <dsp:spPr>
        <a:xfrm>
          <a:off x="1731131" y="455526"/>
          <a:ext cx="1825867" cy="176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Personal de Enfermería.</a:t>
          </a:r>
        </a:p>
      </dsp:txBody>
      <dsp:txXfrm>
        <a:off x="1731131" y="455526"/>
        <a:ext cx="1825867" cy="176955"/>
      </dsp:txXfrm>
    </dsp:sp>
    <dsp:sp modelId="{F922D3AE-0C0B-4229-BD50-D7BA2AB735F6}">
      <dsp:nvSpPr>
        <dsp:cNvPr id="0" name=""/>
        <dsp:cNvSpPr/>
      </dsp:nvSpPr>
      <dsp:spPr>
        <a:xfrm>
          <a:off x="1659993" y="691029"/>
          <a:ext cx="379401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8AD6F1-F819-4A91-9C07-384F7E43AC35}">
      <dsp:nvSpPr>
        <dsp:cNvPr id="0" name=""/>
        <dsp:cNvSpPr/>
      </dsp:nvSpPr>
      <dsp:spPr>
        <a:xfrm>
          <a:off x="1731131" y="754337"/>
          <a:ext cx="1825867" cy="2527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Personal de Gestión y Servicios.</a:t>
          </a:r>
        </a:p>
      </dsp:txBody>
      <dsp:txXfrm>
        <a:off x="1731131" y="754337"/>
        <a:ext cx="1825867" cy="252723"/>
      </dsp:txXfrm>
    </dsp:sp>
    <dsp:sp modelId="{9826F8CA-538B-431A-81A9-4BB235141D5E}">
      <dsp:nvSpPr>
        <dsp:cNvPr id="0" name=""/>
        <dsp:cNvSpPr/>
      </dsp:nvSpPr>
      <dsp:spPr>
        <a:xfrm>
          <a:off x="3628136" y="743844"/>
          <a:ext cx="1825867" cy="155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Administrativo.</a:t>
          </a:r>
        </a:p>
      </dsp:txBody>
      <dsp:txXfrm>
        <a:off x="3628136" y="743844"/>
        <a:ext cx="1825867" cy="155033"/>
      </dsp:txXfrm>
    </dsp:sp>
    <dsp:sp modelId="{C2114294-D2DB-4E80-BF85-CB94054A68AD}">
      <dsp:nvSpPr>
        <dsp:cNvPr id="0" name=""/>
        <dsp:cNvSpPr/>
      </dsp:nvSpPr>
      <dsp:spPr>
        <a:xfrm>
          <a:off x="3556999" y="947268"/>
          <a:ext cx="1825867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7EA790-A2CA-45C6-ABEC-7853923C0D64}">
      <dsp:nvSpPr>
        <dsp:cNvPr id="0" name=""/>
        <dsp:cNvSpPr/>
      </dsp:nvSpPr>
      <dsp:spPr>
        <a:xfrm>
          <a:off x="3628136" y="1003149"/>
          <a:ext cx="1825867" cy="124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Celador.</a:t>
          </a:r>
        </a:p>
      </dsp:txBody>
      <dsp:txXfrm>
        <a:off x="3628136" y="1003149"/>
        <a:ext cx="1825867" cy="124191"/>
      </dsp:txXfrm>
    </dsp:sp>
    <dsp:sp modelId="{D1AEEF3A-FE89-4623-B11C-2539B647834A}">
      <dsp:nvSpPr>
        <dsp:cNvPr id="0" name=""/>
        <dsp:cNvSpPr/>
      </dsp:nvSpPr>
      <dsp:spPr>
        <a:xfrm>
          <a:off x="1659993" y="1231391"/>
          <a:ext cx="379401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1461D0-7F1B-4FF1-96D7-0EEFC1C96184}">
      <dsp:nvSpPr>
        <dsp:cNvPr id="0" name=""/>
        <dsp:cNvSpPr/>
      </dsp:nvSpPr>
      <dsp:spPr>
        <a:xfrm>
          <a:off x="0" y="1409"/>
          <a:ext cx="5400039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BB59DF-1585-4499-A744-8931B8392300}">
      <dsp:nvSpPr>
        <dsp:cNvPr id="0" name=""/>
        <dsp:cNvSpPr/>
      </dsp:nvSpPr>
      <dsp:spPr>
        <a:xfrm>
          <a:off x="0" y="1409"/>
          <a:ext cx="1062078" cy="28833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1" kern="1200">
              <a:latin typeface="Arial" panose="020B0604020202020204" pitchFamily="34" charset="0"/>
              <a:cs typeface="Arial" panose="020B0604020202020204" pitchFamily="34" charset="0"/>
            </a:rPr>
            <a:t>PERFILES DEL USUSARIO</a:t>
          </a:r>
        </a:p>
      </dsp:txBody>
      <dsp:txXfrm>
        <a:off x="0" y="1409"/>
        <a:ext cx="1062078" cy="2883397"/>
      </dsp:txXfrm>
    </dsp:sp>
    <dsp:sp modelId="{64A50034-713B-4944-ADEC-8D53FDFB52CF}">
      <dsp:nvSpPr>
        <dsp:cNvPr id="0" name=""/>
        <dsp:cNvSpPr/>
      </dsp:nvSpPr>
      <dsp:spPr>
        <a:xfrm>
          <a:off x="1141734" y="452213"/>
          <a:ext cx="1336094" cy="2396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just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Ocupantes asistidos.</a:t>
          </a:r>
        </a:p>
      </dsp:txBody>
      <dsp:txXfrm>
        <a:off x="1141734" y="452213"/>
        <a:ext cx="1336094" cy="239658"/>
      </dsp:txXfrm>
    </dsp:sp>
    <dsp:sp modelId="{FDDD0515-3428-4027-8191-AA1342FB4BCB}">
      <dsp:nvSpPr>
        <dsp:cNvPr id="0" name=""/>
        <dsp:cNvSpPr/>
      </dsp:nvSpPr>
      <dsp:spPr>
        <a:xfrm>
          <a:off x="2557484" y="54346"/>
          <a:ext cx="486832" cy="414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1</a:t>
          </a:r>
          <a:r>
            <a:rPr lang="es-ES" sz="900" kern="120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sp:txBody>
      <dsp:txXfrm>
        <a:off x="2557484" y="54346"/>
        <a:ext cx="486832" cy="414804"/>
      </dsp:txXfrm>
    </dsp:sp>
    <dsp:sp modelId="{3980A362-752A-4FC4-B08F-31E351AD87F8}">
      <dsp:nvSpPr>
        <dsp:cNvPr id="0" name=""/>
        <dsp:cNvSpPr/>
      </dsp:nvSpPr>
      <dsp:spPr>
        <a:xfrm>
          <a:off x="3123972" y="54346"/>
          <a:ext cx="2202885" cy="207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-Personas mayores. (</a:t>
          </a:r>
          <a:r>
            <a:rPr lang="es-ES" sz="900" b="1" kern="1200">
              <a:latin typeface="Arial" panose="020B0604020202020204" pitchFamily="34" charset="0"/>
              <a:cs typeface="Arial" panose="020B0604020202020204" pitchFamily="34" charset="0"/>
            </a:rPr>
            <a:t>7,70%</a:t>
          </a: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sp:txBody>
      <dsp:txXfrm>
        <a:off x="3123972" y="54346"/>
        <a:ext cx="2202885" cy="207359"/>
      </dsp:txXfrm>
    </dsp:sp>
    <dsp:sp modelId="{14109C8B-4B29-4EE6-A6AC-F0C8192AD72D}">
      <dsp:nvSpPr>
        <dsp:cNvPr id="0" name=""/>
        <dsp:cNvSpPr/>
      </dsp:nvSpPr>
      <dsp:spPr>
        <a:xfrm>
          <a:off x="2477828" y="371465"/>
          <a:ext cx="283150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1947CE-C565-4EC8-8C4F-E74D34ECCC71}">
      <dsp:nvSpPr>
        <dsp:cNvPr id="0" name=""/>
        <dsp:cNvSpPr/>
      </dsp:nvSpPr>
      <dsp:spPr>
        <a:xfrm>
          <a:off x="2606836" y="442945"/>
          <a:ext cx="434791" cy="263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2</a:t>
          </a:r>
          <a:r>
            <a:rPr lang="es-ES" sz="900" kern="120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sp:txBody>
      <dsp:txXfrm>
        <a:off x="2606836" y="442945"/>
        <a:ext cx="434791" cy="263152"/>
      </dsp:txXfrm>
    </dsp:sp>
    <dsp:sp modelId="{BE98BC99-A701-44A0-BB35-4ABD24EAD915}">
      <dsp:nvSpPr>
        <dsp:cNvPr id="0" name=""/>
        <dsp:cNvSpPr/>
      </dsp:nvSpPr>
      <dsp:spPr>
        <a:xfrm>
          <a:off x="3071931" y="436484"/>
          <a:ext cx="2215818" cy="3778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-Personas en silla de ruedas y encamados. (</a:t>
          </a:r>
          <a:r>
            <a:rPr lang="es-ES" sz="900" b="1" kern="1200">
              <a:latin typeface="Arial" panose="020B0604020202020204" pitchFamily="34" charset="0"/>
              <a:cs typeface="Arial" panose="020B0604020202020204" pitchFamily="34" charset="0"/>
            </a:rPr>
            <a:t>4,32%</a:t>
          </a: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sp:txBody>
      <dsp:txXfrm>
        <a:off x="3071931" y="436484"/>
        <a:ext cx="2215818" cy="377866"/>
      </dsp:txXfrm>
    </dsp:sp>
    <dsp:sp modelId="{0C3E2C75-50F4-40F1-BBAE-F506896094DD}">
      <dsp:nvSpPr>
        <dsp:cNvPr id="0" name=""/>
        <dsp:cNvSpPr/>
      </dsp:nvSpPr>
      <dsp:spPr>
        <a:xfrm>
          <a:off x="2520159" y="819616"/>
          <a:ext cx="283150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7E3BD9-E329-4C73-84DD-14FF375C187F}">
      <dsp:nvSpPr>
        <dsp:cNvPr id="0" name=""/>
        <dsp:cNvSpPr/>
      </dsp:nvSpPr>
      <dsp:spPr>
        <a:xfrm>
          <a:off x="2557484" y="847017"/>
          <a:ext cx="506366" cy="2649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3</a:t>
          </a:r>
          <a:r>
            <a:rPr lang="es-ES" sz="900" kern="120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sp:txBody>
      <dsp:txXfrm>
        <a:off x="2557484" y="847017"/>
        <a:ext cx="506366" cy="264969"/>
      </dsp:txXfrm>
    </dsp:sp>
    <dsp:sp modelId="{31A37529-0FB3-4FF4-9CB2-F41591C8DE77}">
      <dsp:nvSpPr>
        <dsp:cNvPr id="0" name=""/>
        <dsp:cNvSpPr/>
      </dsp:nvSpPr>
      <dsp:spPr>
        <a:xfrm>
          <a:off x="3143506" y="858998"/>
          <a:ext cx="2026187" cy="188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-Personas con bastón y andador. (</a:t>
          </a:r>
          <a:r>
            <a:rPr lang="es-ES" sz="900" b="1" kern="1200">
              <a:latin typeface="Arial" panose="020B0604020202020204" pitchFamily="34" charset="0"/>
              <a:cs typeface="Arial" panose="020B0604020202020204" pitchFamily="34" charset="0"/>
            </a:rPr>
            <a:t>3,08%</a:t>
          </a: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sp:txBody>
      <dsp:txXfrm>
        <a:off x="3143506" y="858998"/>
        <a:ext cx="2026187" cy="188240"/>
      </dsp:txXfrm>
    </dsp:sp>
    <dsp:sp modelId="{6E1A9099-85FC-4EDA-A18E-265078EFC207}">
      <dsp:nvSpPr>
        <dsp:cNvPr id="0" name=""/>
        <dsp:cNvSpPr/>
      </dsp:nvSpPr>
      <dsp:spPr>
        <a:xfrm>
          <a:off x="1062078" y="1146485"/>
          <a:ext cx="4248312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97D4F9-BCE3-4583-9224-7EA7CDC08137}">
      <dsp:nvSpPr>
        <dsp:cNvPr id="0" name=""/>
        <dsp:cNvSpPr/>
      </dsp:nvSpPr>
      <dsp:spPr>
        <a:xfrm>
          <a:off x="1141734" y="1283599"/>
          <a:ext cx="1336094" cy="3086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Ocupantes sin necesidad de ser asistidos.</a:t>
          </a:r>
        </a:p>
        <a:p>
          <a:pPr marL="0" lvl="0" indent="0" algn="just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41734" y="1283599"/>
        <a:ext cx="1336094" cy="308635"/>
      </dsp:txXfrm>
    </dsp:sp>
    <dsp:sp modelId="{F5445A78-9980-415F-8949-6CAF772C3D8F}">
      <dsp:nvSpPr>
        <dsp:cNvPr id="0" name=""/>
        <dsp:cNvSpPr/>
      </dsp:nvSpPr>
      <dsp:spPr>
        <a:xfrm>
          <a:off x="2557484" y="1164924"/>
          <a:ext cx="517883" cy="5614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4</a:t>
          </a:r>
          <a:r>
            <a:rPr lang="es-ES" sz="900" kern="120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sp:txBody>
      <dsp:txXfrm>
        <a:off x="2557484" y="1164924"/>
        <a:ext cx="517883" cy="561432"/>
      </dsp:txXfrm>
    </dsp:sp>
    <dsp:sp modelId="{AA32D140-DEAE-4664-89AB-455F300D8C41}">
      <dsp:nvSpPr>
        <dsp:cNvPr id="0" name=""/>
        <dsp:cNvSpPr/>
      </dsp:nvSpPr>
      <dsp:spPr>
        <a:xfrm>
          <a:off x="3155023" y="1164924"/>
          <a:ext cx="2091695" cy="333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-Personas mayores. (</a:t>
          </a:r>
          <a:r>
            <a:rPr lang="es-ES" sz="900" b="1" kern="1200">
              <a:latin typeface="Arial" panose="020B0604020202020204" pitchFamily="34" charset="0"/>
              <a:cs typeface="Arial" panose="020B0604020202020204" pitchFamily="34" charset="0"/>
            </a:rPr>
            <a:t>21,30%</a:t>
          </a:r>
          <a:r>
            <a:rPr lang="es-ES" sz="900" b="0" kern="120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sp:txBody>
      <dsp:txXfrm>
        <a:off x="3155023" y="1164924"/>
        <a:ext cx="2091695" cy="333727"/>
      </dsp:txXfrm>
    </dsp:sp>
    <dsp:sp modelId="{3C2F88B9-268E-4E59-A723-F5E5FF39780F}">
      <dsp:nvSpPr>
        <dsp:cNvPr id="0" name=""/>
        <dsp:cNvSpPr/>
      </dsp:nvSpPr>
      <dsp:spPr>
        <a:xfrm>
          <a:off x="3155023" y="1498651"/>
          <a:ext cx="2240576" cy="314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-Pacientes con autonomía. (</a:t>
          </a:r>
          <a:r>
            <a:rPr lang="es-ES" sz="900" b="1" kern="1200">
              <a:latin typeface="Arial" panose="020B0604020202020204" pitchFamily="34" charset="0"/>
              <a:cs typeface="Arial" panose="020B0604020202020204" pitchFamily="34" charset="0"/>
            </a:rPr>
            <a:t>21,00%</a:t>
          </a:r>
          <a:r>
            <a:rPr lang="es-ES" sz="900" b="0" kern="120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sp:txBody>
      <dsp:txXfrm>
        <a:off x="3155023" y="1498651"/>
        <a:ext cx="2240576" cy="314860"/>
      </dsp:txXfrm>
    </dsp:sp>
    <dsp:sp modelId="{059BFDD0-B747-4BD1-B424-3C05416BE576}">
      <dsp:nvSpPr>
        <dsp:cNvPr id="0" name=""/>
        <dsp:cNvSpPr/>
      </dsp:nvSpPr>
      <dsp:spPr>
        <a:xfrm>
          <a:off x="1062078" y="1813512"/>
          <a:ext cx="4248312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AA19A6-098E-4C24-BD91-98A270AE3AC3}">
      <dsp:nvSpPr>
        <dsp:cNvPr id="0" name=""/>
        <dsp:cNvSpPr/>
      </dsp:nvSpPr>
      <dsp:spPr>
        <a:xfrm>
          <a:off x="1141734" y="1866450"/>
          <a:ext cx="1336094" cy="3904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Ocupantes con dispositivos de movilidad</a:t>
          </a:r>
          <a:r>
            <a:rPr lang="es-ES" sz="900" kern="120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sp:txBody>
      <dsp:txXfrm>
        <a:off x="1141734" y="1866450"/>
        <a:ext cx="1336094" cy="390476"/>
      </dsp:txXfrm>
    </dsp:sp>
    <dsp:sp modelId="{B9FE64CF-91C4-467C-89C3-6D243C20928D}">
      <dsp:nvSpPr>
        <dsp:cNvPr id="0" name=""/>
        <dsp:cNvSpPr/>
      </dsp:nvSpPr>
      <dsp:spPr>
        <a:xfrm>
          <a:off x="2557484" y="1955713"/>
          <a:ext cx="550871" cy="307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5</a:t>
          </a:r>
          <a:r>
            <a:rPr lang="es-ES" sz="900" kern="120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sp:txBody>
      <dsp:txXfrm>
        <a:off x="2557484" y="1955713"/>
        <a:ext cx="550871" cy="307957"/>
      </dsp:txXfrm>
    </dsp:sp>
    <dsp:sp modelId="{820F8E03-363B-41A4-8529-F4CA0CE2CC5D}">
      <dsp:nvSpPr>
        <dsp:cNvPr id="0" name=""/>
        <dsp:cNvSpPr/>
      </dsp:nvSpPr>
      <dsp:spPr>
        <a:xfrm>
          <a:off x="3188011" y="1953129"/>
          <a:ext cx="2202351" cy="1711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-Personas con bastón y andador. (</a:t>
          </a:r>
          <a:r>
            <a:rPr lang="es-ES" sz="900" b="1" kern="1200">
              <a:latin typeface="Arial" panose="020B0604020202020204" pitchFamily="34" charset="0"/>
              <a:cs typeface="Arial" panose="020B0604020202020204" pitchFamily="34" charset="0"/>
            </a:rPr>
            <a:t>3,08%</a:t>
          </a: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sp:txBody>
      <dsp:txXfrm>
        <a:off x="3188011" y="1953129"/>
        <a:ext cx="2202351" cy="171167"/>
      </dsp:txXfrm>
    </dsp:sp>
    <dsp:sp modelId="{0260B91A-E840-4BE0-B6BF-BA073A27AD4D}">
      <dsp:nvSpPr>
        <dsp:cNvPr id="0" name=""/>
        <dsp:cNvSpPr/>
      </dsp:nvSpPr>
      <dsp:spPr>
        <a:xfrm>
          <a:off x="1062078" y="2256926"/>
          <a:ext cx="4248312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E360E7-B7D9-476D-8887-4463A72CD489}">
      <dsp:nvSpPr>
        <dsp:cNvPr id="0" name=""/>
        <dsp:cNvSpPr/>
      </dsp:nvSpPr>
      <dsp:spPr>
        <a:xfrm>
          <a:off x="1141734" y="2309864"/>
          <a:ext cx="1336094" cy="521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Acompañantes y ayudantes de personas asistidas.</a:t>
          </a:r>
        </a:p>
      </dsp:txBody>
      <dsp:txXfrm>
        <a:off x="1141734" y="2309864"/>
        <a:ext cx="1336094" cy="521623"/>
      </dsp:txXfrm>
    </dsp:sp>
    <dsp:sp modelId="{834E201A-9170-4101-9823-A7F38F65EB74}">
      <dsp:nvSpPr>
        <dsp:cNvPr id="0" name=""/>
        <dsp:cNvSpPr/>
      </dsp:nvSpPr>
      <dsp:spPr>
        <a:xfrm>
          <a:off x="2557484" y="2309864"/>
          <a:ext cx="516988" cy="4547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6</a:t>
          </a:r>
          <a:r>
            <a:rPr lang="es-ES" sz="900" kern="120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sp:txBody>
      <dsp:txXfrm>
        <a:off x="2557484" y="2309864"/>
        <a:ext cx="516988" cy="454763"/>
      </dsp:txXfrm>
    </dsp:sp>
    <dsp:sp modelId="{C3F235C9-0415-43CD-A33D-22A16C93153F}">
      <dsp:nvSpPr>
        <dsp:cNvPr id="0" name=""/>
        <dsp:cNvSpPr/>
      </dsp:nvSpPr>
      <dsp:spPr>
        <a:xfrm>
          <a:off x="3154128" y="2309864"/>
          <a:ext cx="2131952" cy="460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-Acompañantes. (</a:t>
          </a:r>
          <a:r>
            <a:rPr lang="es-ES" sz="900" b="1" kern="1200">
              <a:latin typeface="Arial" panose="020B0604020202020204" pitchFamily="34" charset="0"/>
              <a:cs typeface="Arial" panose="020B0604020202020204" pitchFamily="34" charset="0"/>
            </a:rPr>
            <a:t>2,16%</a:t>
          </a:r>
          <a:r>
            <a:rPr lang="es-ES" sz="900" kern="120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sp:txBody>
      <dsp:txXfrm>
        <a:off x="3154128" y="2309864"/>
        <a:ext cx="2131952" cy="460226"/>
      </dsp:txXfrm>
    </dsp:sp>
    <dsp:sp modelId="{AEA27E36-0FEF-49CF-A747-63E74144194D}">
      <dsp:nvSpPr>
        <dsp:cNvPr id="0" name=""/>
        <dsp:cNvSpPr/>
      </dsp:nvSpPr>
      <dsp:spPr>
        <a:xfrm>
          <a:off x="1062078" y="2831487"/>
          <a:ext cx="4248312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hyperlink" Target="https://twitter.com/EASPsalud" TargetMode="External"/><Relationship Id="rId3" Type="http://schemas.openxmlformats.org/officeDocument/2006/relationships/image" Target="../media/image3.jpg"/><Relationship Id="rId7" Type="http://schemas.openxmlformats.org/officeDocument/2006/relationships/hyperlink" Target="https://www.facebook.com/EscuelaAndaluzaSP/" TargetMode="External"/><Relationship Id="rId12" Type="http://schemas.openxmlformats.org/officeDocument/2006/relationships/image" Target="../media/image8.png"/><Relationship Id="rId2" Type="http://schemas.openxmlformats.org/officeDocument/2006/relationships/image" Target="../media/image2.jpg"/><Relationship Id="rId16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hyperlink" Target="http://www.easp.es/suscribete/" TargetMode="External"/><Relationship Id="rId5" Type="http://schemas.openxmlformats.org/officeDocument/2006/relationships/hyperlink" Target="https://es.linkedin.com/company/escuela-andaluza-de-salud-p%C3%BAblica" TargetMode="External"/><Relationship Id="rId15" Type="http://schemas.openxmlformats.org/officeDocument/2006/relationships/hyperlink" Target="https://www.youtube.com/user/EASPsalud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4.jpg"/><Relationship Id="rId9" Type="http://schemas.openxmlformats.org/officeDocument/2006/relationships/hyperlink" Target="https://www.instagram.com/easpsalud/" TargetMode="External"/><Relationship Id="rId14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27DCE586-710D-49C5-B439-99E4E4B394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3FAC9B-B315-42CC-9847-4837FC81A8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45A5568-9376-4252-B054-28CE0906C3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C43337-15D7-4F73-921A-F0CF051B9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09/10/2023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942E61-633D-478D-B758-557CD7EF7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67F220-1061-44D1-A229-E41A82C05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CABD82B-62D2-45DF-9192-9AD723300A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330" y="5388117"/>
            <a:ext cx="2019481" cy="136943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285960A4-DAF5-4058-BCBA-9777041144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81" y="5280201"/>
            <a:ext cx="1888535" cy="1585266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A2EB7A28-6B8B-4206-9E05-FF22DA6C2A4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26127" y="823894"/>
            <a:ext cx="1329993" cy="216000"/>
            <a:chOff x="0" y="0"/>
            <a:chExt cx="3925570" cy="637540"/>
          </a:xfrm>
        </p:grpSpPr>
        <p:pic>
          <p:nvPicPr>
            <p:cNvPr id="14" name="Imagen 13">
              <a:hlinkClick r:id="rId5"/>
              <a:extLst>
                <a:ext uri="{FF2B5EF4-FFF2-40B4-BE49-F238E27FC236}">
                  <a16:creationId xmlns:a16="http://schemas.microsoft.com/office/drawing/2014/main" id="{75CB4DD2-4654-491C-B869-C49CDD928F7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8050" y="66675"/>
              <a:ext cx="477520" cy="477520"/>
            </a:xfrm>
            <a:prstGeom prst="rect">
              <a:avLst/>
            </a:prstGeom>
          </p:spPr>
        </p:pic>
        <p:pic>
          <p:nvPicPr>
            <p:cNvPr id="15" name="Imagen 14">
              <a:hlinkClick r:id="rId7"/>
              <a:extLst>
                <a:ext uri="{FF2B5EF4-FFF2-40B4-BE49-F238E27FC236}">
                  <a16:creationId xmlns:a16="http://schemas.microsoft.com/office/drawing/2014/main" id="{7E5E5785-FDBC-41E9-96C5-9F6198428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6675"/>
              <a:ext cx="531495" cy="531495"/>
            </a:xfrm>
            <a:prstGeom prst="rect">
              <a:avLst/>
            </a:prstGeom>
          </p:spPr>
        </p:pic>
        <p:pic>
          <p:nvPicPr>
            <p:cNvPr id="16" name="Imagen 15">
              <a:hlinkClick r:id="rId9"/>
              <a:extLst>
                <a:ext uri="{FF2B5EF4-FFF2-40B4-BE49-F238E27FC236}">
                  <a16:creationId xmlns:a16="http://schemas.microsoft.com/office/drawing/2014/main" id="{391E9784-5665-49F4-9438-B1EC13AD73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700" y="66675"/>
              <a:ext cx="552450" cy="552450"/>
            </a:xfrm>
            <a:prstGeom prst="rect">
              <a:avLst/>
            </a:prstGeom>
          </p:spPr>
        </p:pic>
        <p:pic>
          <p:nvPicPr>
            <p:cNvPr id="17" name="Imagen 16">
              <a:hlinkClick r:id="rId11"/>
              <a:extLst>
                <a:ext uri="{FF2B5EF4-FFF2-40B4-BE49-F238E27FC236}">
                  <a16:creationId xmlns:a16="http://schemas.microsoft.com/office/drawing/2014/main" id="{111696A0-418F-4F21-B60C-C78601DB20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2625" y="0"/>
              <a:ext cx="637540" cy="637540"/>
            </a:xfrm>
            <a:prstGeom prst="rect">
              <a:avLst/>
            </a:prstGeom>
          </p:spPr>
        </p:pic>
        <p:pic>
          <p:nvPicPr>
            <p:cNvPr id="18" name="Imagen 17">
              <a:hlinkClick r:id="rId13"/>
              <a:extLst>
                <a:ext uri="{FF2B5EF4-FFF2-40B4-BE49-F238E27FC236}">
                  <a16:creationId xmlns:a16="http://schemas.microsoft.com/office/drawing/2014/main" id="{71A159DC-4022-4736-A5D0-C835004DB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5575" y="66675"/>
              <a:ext cx="531495" cy="531495"/>
            </a:xfrm>
            <a:prstGeom prst="rect">
              <a:avLst/>
            </a:prstGeom>
          </p:spPr>
        </p:pic>
        <p:pic>
          <p:nvPicPr>
            <p:cNvPr id="19" name="Imagen 18">
              <a:hlinkClick r:id="rId15"/>
              <a:extLst>
                <a:ext uri="{FF2B5EF4-FFF2-40B4-BE49-F238E27FC236}">
                  <a16:creationId xmlns:a16="http://schemas.microsoft.com/office/drawing/2014/main" id="{23CDE16D-1C22-41EB-BDC3-58535DC66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3500" y="66675"/>
              <a:ext cx="499110" cy="499110"/>
            </a:xfrm>
            <a:prstGeom prst="rect">
              <a:avLst/>
            </a:prstGeom>
          </p:spPr>
        </p:pic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D78CA50-2CDD-4F62-A9E5-355306561ED3}"/>
              </a:ext>
            </a:extLst>
          </p:cNvPr>
          <p:cNvSpPr txBox="1"/>
          <p:nvPr userDrawn="1"/>
        </p:nvSpPr>
        <p:spPr>
          <a:xfrm>
            <a:off x="1183340" y="445615"/>
            <a:ext cx="3015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46A6B6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#</a:t>
            </a:r>
            <a:r>
              <a:rPr lang="es-ES" dirty="0" err="1">
                <a:solidFill>
                  <a:srgbClr val="46A6B6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PrevenciónRiesgosSAS</a:t>
            </a:r>
            <a:endParaRPr lang="es-ES" dirty="0">
              <a:solidFill>
                <a:srgbClr val="46A6B6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33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6C55CB-3025-4BD6-9A74-566146B52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88D5726-9682-491E-8B2B-125FCD7C91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5A6B7A5-1274-4765-A071-B816A297A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09/10/2023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CAC2968-607A-4610-A62B-5E0910229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902413-2FCC-4107-8179-33416872C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5908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5F2D53E-96B0-4BB1-A169-192B3BA1D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3AAD2E7-6104-4A83-9BD0-81C101D8E4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87947F-A59C-4115-A540-86CC7F051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09/10/2023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78906C-F72F-46EE-81EE-21E08E0A3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03CFF4B-8CB9-4E04-950F-F7666E956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3469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09E7D3-C40B-4CC5-AAA3-62F34D59B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4755B1-8F97-4493-A894-FFADEBD45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FC0026-8AAA-4237-892B-AB258128D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09/10/2023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62988ED-DB23-44C3-AE2D-4A8C902D6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006316-05DA-4851-B9E7-25EA3E48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075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6B1618-9BAD-4CC5-A396-9E4DC937D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F07954-A23D-44DB-A3BB-02260A125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87A232A-C94D-4DFC-955B-A012D5E4B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09/10/2023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4E3889-D8E0-4357-A44A-571B7895B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9BB2F8-9208-4D2C-8239-BF40E566F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9604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326378-353F-49B4-9EC7-831229AB0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A6A945-E97D-47AC-9423-1DEEAB7A1A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A137096-8D1C-4E8F-91BE-06178854DD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A819F33-8F72-4A2C-A3CE-6BB77EF69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09/10/2023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D694A2-773F-49CE-A34E-C3B84CFA6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909991B-271F-48F5-9AAC-0F30AE111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9888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4248F0-20D9-45F5-B9A2-BF005BEC1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8874510-A615-4168-9A04-48E520D0E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873AB69-A763-49C2-A7B6-1E858EE6D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96C22CF-469C-48BD-B84B-9CEBE5BF7F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367621-5146-4D2A-8F05-E362828A5A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58A9D2F-8DB0-4F6B-BC87-06F5A7DA4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09/10/2023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B2BA62A-28AD-47DD-92F0-745406FF5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5C66EBD-EA05-433A-A6F3-8A2E4159D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170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255E2B-402A-490B-92B7-47C058B53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AE41D9A-E493-4279-9C04-74F2BE5DB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09/10/2023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8324139-65E4-4613-BC2C-0D00E6B2B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8F69CEA-033C-41A9-8EA3-F672F5553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3766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2AFF5A5-D158-4B03-9828-28ACF35FE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09/10/2023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EF37B6F-FFBA-4851-8AAD-8349AF4F8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F2FFC8D-A4B2-4F84-B3CD-2D311A1FC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8888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305A26-578E-4C24-8F80-4948FFF7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ED0830-C4B8-497A-8957-16C3C6472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B3F938E-88DE-48A9-BC43-7656EC2F81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903B199-B8CD-4379-8009-4AF4573B0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09/10/2023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84D1828-A280-4517-BB24-BEE883CE7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932AEF-2CC3-4946-B8B2-05F0A9E3F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9446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96A93D-56C8-46F5-8E81-ADB4DA339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F5436F1-5C4C-450B-B80B-B6A747392C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BB28A2A-D736-48A0-862F-A10E5C94C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4B838F5-EA49-4B2E-BFF5-81C48F5AC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CBD-6256-4F14-8A94-066E5A35E744}" type="datetimeFigureOut">
              <a:rPr lang="es-ES" smtClean="0"/>
              <a:t>09/10/2023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1CBADA6-831E-42A5-BF9E-C3714343B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3E27B7E-D3E6-4B5D-B939-4661B7533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1814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DBB5B0B9-5C25-492E-A457-FA2246C4CBE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" y="3747"/>
            <a:ext cx="12179508" cy="6850505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6DD74E3-B307-41C3-9D21-392411869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7C6056C-6908-4A2B-9780-C503001CB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9A02AA-69CD-4262-9539-10EDF2697C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F0CBD-6256-4F14-8A94-066E5A35E744}" type="datetimeFigureOut">
              <a:rPr lang="es-ES" smtClean="0"/>
              <a:t>09/10/2023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8C44CD8-EE0A-4CEC-951B-0AD8C39CDB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FF93C0-3168-40E0-901F-B8CF193F5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E3BD-6630-4C1E-9D95-FA9A36D12720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586B530-8066-4DE3-8E0B-9D342F4B70D0}"/>
              </a:ext>
            </a:extLst>
          </p:cNvPr>
          <p:cNvSpPr/>
          <p:nvPr userDrawn="1"/>
        </p:nvSpPr>
        <p:spPr>
          <a:xfrm>
            <a:off x="838200" y="196850"/>
            <a:ext cx="5000514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s-ES" sz="1400" b="1" dirty="0">
                <a:solidFill>
                  <a:srgbClr val="0E5966"/>
                </a:solidFill>
                <a:latin typeface="Teko Medium" panose="02000000000000000000" pitchFamily="2" charset="0"/>
                <a:ea typeface="DejaVu Sans Mono" panose="020B0609030804020204" pitchFamily="49" charset="0"/>
                <a:cs typeface="Teko Medium" panose="02000000000000000000" pitchFamily="2" charset="0"/>
              </a:rPr>
              <a:t>VI  JORNADAS DE PREVENCIÓN DE RIESGOS LABORALES DEL SAS</a:t>
            </a:r>
          </a:p>
          <a:p>
            <a:pPr>
              <a:lnSpc>
                <a:spcPts val="2000"/>
              </a:lnSpc>
            </a:pPr>
            <a:r>
              <a:rPr lang="es-ES" dirty="0">
                <a:solidFill>
                  <a:srgbClr val="0E5966"/>
                </a:solidFill>
                <a:latin typeface="Teko Medium" panose="02000000000000000000" pitchFamily="2" charset="0"/>
                <a:ea typeface="DejaVu Sans Mono" panose="020B0609030804020204" pitchFamily="49" charset="0"/>
                <a:cs typeface="Teko Medium" panose="02000000000000000000" pitchFamily="2" charset="0"/>
              </a:rPr>
              <a:t> </a:t>
            </a:r>
            <a:r>
              <a:rPr lang="es-ES" sz="1200" b="1" dirty="0">
                <a:solidFill>
                  <a:srgbClr val="46A6B6"/>
                </a:solidFill>
                <a:latin typeface="Calibri" panose="020F0502020204030204" pitchFamily="34" charset="0"/>
                <a:ea typeface="NSimSun" panose="02010609030101010101" pitchFamily="49" charset="-122"/>
              </a:rPr>
              <a:t>AVANZANDO EN PREVENCIÓN, CRECIENDO EN SALUD</a:t>
            </a:r>
            <a:endParaRPr lang="es-ES" sz="1200" dirty="0">
              <a:solidFill>
                <a:srgbClr val="46A6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691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diagramQuickStyle" Target="../diagrams/quickStyle2.xml"/><Relationship Id="rId3" Type="http://schemas.openxmlformats.org/officeDocument/2006/relationships/image" Target="../media/image13.png"/><Relationship Id="rId7" Type="http://schemas.openxmlformats.org/officeDocument/2006/relationships/diagramLayout" Target="../diagrams/layout1.xml"/><Relationship Id="rId12" Type="http://schemas.openxmlformats.org/officeDocument/2006/relationships/diagramLayout" Target="../diagrams/layout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11" Type="http://schemas.openxmlformats.org/officeDocument/2006/relationships/diagramData" Target="../diagrams/data2.xml"/><Relationship Id="rId5" Type="http://schemas.openxmlformats.org/officeDocument/2006/relationships/image" Target="../media/image15.jpeg"/><Relationship Id="rId15" Type="http://schemas.microsoft.com/office/2007/relationships/diagramDrawing" Target="../diagrams/drawing2.xml"/><Relationship Id="rId10" Type="http://schemas.microsoft.com/office/2007/relationships/diagramDrawing" Target="../diagrams/drawing1.xml"/><Relationship Id="rId4" Type="http://schemas.openxmlformats.org/officeDocument/2006/relationships/image" Target="../media/image14.png"/><Relationship Id="rId9" Type="http://schemas.openxmlformats.org/officeDocument/2006/relationships/diagramColors" Target="../diagrams/colors1.xml"/><Relationship Id="rId14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3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autcon.2020.103445" TargetMode="External"/><Relationship Id="rId3" Type="http://schemas.openxmlformats.org/officeDocument/2006/relationships/hyperlink" Target="https://doi.org/10.18280/ijsse.100101" TargetMode="External"/><Relationship Id="rId7" Type="http://schemas.openxmlformats.org/officeDocument/2006/relationships/hyperlink" Target="https://doi.org/10.1080/19401493.2022.2163422" TargetMode="External"/><Relationship Id="rId2" Type="http://schemas.openxmlformats.org/officeDocument/2006/relationships/hyperlink" Target="https://doi.org/10.1177/0143624422107454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77/00375497221095071" TargetMode="External"/><Relationship Id="rId5" Type="http://schemas.openxmlformats.org/officeDocument/2006/relationships/hyperlink" Target="https://doi.org/10.3390/fire6010010" TargetMode="External"/><Relationship Id="rId4" Type="http://schemas.openxmlformats.org/officeDocument/2006/relationships/hyperlink" Target="https://doi.org/10.3390/fire4020021" TargetMode="External"/><Relationship Id="rId9" Type="http://schemas.openxmlformats.org/officeDocument/2006/relationships/hyperlink" Target="https://doi.org/10.1038/s41598-022-06211-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AB77CD0-DDE0-4B4A-BB24-0F00F3C44E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2351" y="3807312"/>
            <a:ext cx="6765509" cy="18000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s-ES" sz="4400" dirty="0"/>
              <a:t>SIMULACIÓN COMPUTACIONAL DE EVACUACIÓN EN CASO DE EMERGENCIAS EN CENTROS HOSPITALARIOS. ESTUDIO DE UGC UBICADAS BAJO RASANTE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F088C7D1-92DA-41BC-9838-000A7819B5E3}"/>
              </a:ext>
            </a:extLst>
          </p:cNvPr>
          <p:cNvSpPr txBox="1">
            <a:spLocks/>
          </p:cNvSpPr>
          <p:nvPr/>
        </p:nvSpPr>
        <p:spPr>
          <a:xfrm>
            <a:off x="966938" y="5592569"/>
            <a:ext cx="7697665" cy="12654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dirty="0"/>
              <a:t>Autores: </a:t>
            </a:r>
          </a:p>
          <a:p>
            <a:pPr algn="l"/>
            <a:r>
              <a:rPr lang="es-ES" dirty="0"/>
              <a:t>Camacho-Vega J, Rey-Palma B, Ballesteros-Dominguez FJ, García-García M, Gotor-Rasero JJ</a:t>
            </a:r>
          </a:p>
        </p:txBody>
      </p:sp>
    </p:spTree>
    <p:extLst>
      <p:ext uri="{BB962C8B-B14F-4D97-AF65-F5344CB8AC3E}">
        <p14:creationId xmlns:p14="http://schemas.microsoft.com/office/powerpoint/2010/main" val="1973659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Introducción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135140-057E-4968-B864-FA5877D81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189738" cy="4351338"/>
          </a:xfrm>
        </p:spPr>
        <p:txBody>
          <a:bodyPr>
            <a:normAutofit/>
          </a:bodyPr>
          <a:lstStyle/>
          <a:p>
            <a:r>
              <a:rPr lang="es-ES" sz="2000" dirty="0"/>
              <a:t>Los centros hospitalarios son edificios donde realizar simulacros puede ser difícil de llevar a cabo ya que estos afectan a la actividad asistencial (</a:t>
            </a:r>
            <a:r>
              <a:rPr lang="es-ES" sz="2000" dirty="0" err="1"/>
              <a:t>D’Orazio</a:t>
            </a:r>
            <a:r>
              <a:rPr lang="es-ES" sz="2000" dirty="0"/>
              <a:t> et al., 2020). El uso de aplicaciones de simulación basadas en agentes como el software </a:t>
            </a:r>
            <a:r>
              <a:rPr lang="es-ES" sz="2000" dirty="0" err="1"/>
              <a:t>Pathfinder</a:t>
            </a:r>
            <a:r>
              <a:rPr lang="es-ES" sz="2000" dirty="0"/>
              <a:t> de la empresa </a:t>
            </a:r>
            <a:r>
              <a:rPr lang="es-ES" sz="2000" dirty="0" err="1"/>
              <a:t>Thunderhead</a:t>
            </a:r>
            <a:r>
              <a:rPr lang="es-ES" sz="2000" dirty="0"/>
              <a:t> nos permite conocer como funcionan los medios de evacuación implantados en un centro hospitalario, y en base a los resultados obtenidos proponer medidas de mejora (</a:t>
            </a:r>
            <a:r>
              <a:rPr lang="es-ES" sz="2000" dirty="0" err="1"/>
              <a:t>Sutrisno</a:t>
            </a:r>
            <a:r>
              <a:rPr lang="es-ES" sz="2000" dirty="0"/>
              <a:t> et al., 2018). Especialmente esta herramienta resulta útil en aquellas unidades asistenciales donde es difícil realizar simulacros.</a:t>
            </a:r>
          </a:p>
        </p:txBody>
      </p:sp>
      <p:pic>
        <p:nvPicPr>
          <p:cNvPr id="4" name="Imagen 3" descr="Un hombre parado en un aeropuerto&#10;&#10;Descripción generada automáticamente">
            <a:extLst>
              <a:ext uri="{FF2B5EF4-FFF2-40B4-BE49-F238E27FC236}">
                <a16:creationId xmlns:a16="http://schemas.microsoft.com/office/drawing/2014/main" id="{642EABD8-C243-0AE4-1DEF-9995A7075E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2095025"/>
            <a:ext cx="6096000" cy="3433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959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Objetivos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135140-057E-4968-B864-FA5877D812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s-ES" b="0" i="0" dirty="0">
                <a:solidFill>
                  <a:srgbClr val="342E49"/>
                </a:solidFill>
                <a:effectLst/>
                <a:latin typeface="Montserrat" panose="00000500000000000000" pitchFamily="2" charset="0"/>
              </a:rPr>
              <a:t>Conocer las condiciones de evacuación con los medios existentes actualmente en el escenario objeto de estudio, y obtener resultados de los tiempos y recorridos que podrían seguir pacientes y profesionales en caso de emergencia.</a:t>
            </a:r>
          </a:p>
          <a:p>
            <a:br>
              <a:rPr lang="es-ES" b="0" i="0" dirty="0">
                <a:solidFill>
                  <a:srgbClr val="342E49"/>
                </a:solidFill>
                <a:effectLst/>
                <a:latin typeface="Montserrat" panose="00000500000000000000" pitchFamily="2" charset="0"/>
              </a:rPr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89879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Metodología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135140-057E-4968-B864-FA5877D81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1080" y="1876996"/>
            <a:ext cx="4021824" cy="3360829"/>
          </a:xfrm>
        </p:spPr>
        <p:txBody>
          <a:bodyPr>
            <a:normAutofit/>
          </a:bodyPr>
          <a:lstStyle/>
          <a:p>
            <a:pPr algn="l"/>
            <a:r>
              <a:rPr lang="es-ES" sz="2000" b="0" i="0" dirty="0">
                <a:solidFill>
                  <a:srgbClr val="342E49"/>
                </a:solidFill>
                <a:effectLst/>
                <a:latin typeface="Montserrat" panose="00000500000000000000" pitchFamily="2" charset="0"/>
              </a:rPr>
              <a:t>Análisis de estudios anteriores mediante una revisión sistemática. </a:t>
            </a:r>
          </a:p>
          <a:p>
            <a:pPr algn="l"/>
            <a:r>
              <a:rPr lang="es-ES" sz="2000" b="0" i="0" dirty="0">
                <a:solidFill>
                  <a:srgbClr val="342E49"/>
                </a:solidFill>
                <a:effectLst/>
                <a:latin typeface="Montserrat" panose="00000500000000000000" pitchFamily="2" charset="0"/>
              </a:rPr>
              <a:t>Modelado del edificio en BIM. </a:t>
            </a:r>
          </a:p>
          <a:p>
            <a:pPr algn="l"/>
            <a:r>
              <a:rPr lang="es-ES" sz="2000" b="0" i="0" dirty="0">
                <a:solidFill>
                  <a:srgbClr val="342E49"/>
                </a:solidFill>
                <a:effectLst/>
                <a:latin typeface="Montserrat" panose="00000500000000000000" pitchFamily="2" charset="0"/>
              </a:rPr>
              <a:t>Introducción de datos creación de perfiles y funciones a sujetos en Software </a:t>
            </a:r>
            <a:r>
              <a:rPr lang="es-ES" sz="2000" b="0" i="0" dirty="0" err="1">
                <a:solidFill>
                  <a:srgbClr val="342E49"/>
                </a:solidFill>
                <a:effectLst/>
                <a:latin typeface="Montserrat" panose="00000500000000000000" pitchFamily="2" charset="0"/>
              </a:rPr>
              <a:t>Pathfinder</a:t>
            </a:r>
            <a:r>
              <a:rPr lang="es-ES" sz="2000" b="0" i="0" dirty="0">
                <a:solidFill>
                  <a:srgbClr val="342E49"/>
                </a:solidFill>
                <a:effectLst/>
                <a:latin typeface="Montserrat" panose="00000500000000000000" pitchFamily="2" charset="0"/>
              </a:rPr>
              <a:t> de </a:t>
            </a:r>
            <a:r>
              <a:rPr lang="es-ES" sz="2000" b="0" i="0" dirty="0" err="1">
                <a:solidFill>
                  <a:srgbClr val="342E49"/>
                </a:solidFill>
                <a:effectLst/>
                <a:latin typeface="Montserrat" panose="00000500000000000000" pitchFamily="2" charset="0"/>
              </a:rPr>
              <a:t>Thunderhead</a:t>
            </a:r>
            <a:r>
              <a:rPr lang="es-ES" sz="2000" b="0" i="0" dirty="0">
                <a:solidFill>
                  <a:srgbClr val="342E49"/>
                </a:solidFill>
                <a:effectLst/>
                <a:latin typeface="Montserrat" panose="00000500000000000000" pitchFamily="2" charset="0"/>
              </a:rPr>
              <a:t>.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8A57F823-1E67-7E58-EDF4-BEC637419E52}"/>
              </a:ext>
            </a:extLst>
          </p:cNvPr>
          <p:cNvGrpSpPr/>
          <p:nvPr/>
        </p:nvGrpSpPr>
        <p:grpSpPr>
          <a:xfrm>
            <a:off x="5681068" y="1204023"/>
            <a:ext cx="5527087" cy="5024311"/>
            <a:chOff x="1159048" y="1399330"/>
            <a:chExt cx="5527087" cy="5024311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F3E5656C-C4FA-AFA2-B84F-742651A4850A}"/>
                </a:ext>
              </a:extLst>
            </p:cNvPr>
            <p:cNvGrpSpPr/>
            <p:nvPr/>
          </p:nvGrpSpPr>
          <p:grpSpPr>
            <a:xfrm>
              <a:off x="1159048" y="1399330"/>
              <a:ext cx="5527087" cy="5024311"/>
              <a:chOff x="67744" y="259883"/>
              <a:chExt cx="3950708" cy="5840705"/>
            </a:xfrm>
          </p:grpSpPr>
          <p:cxnSp>
            <p:nvCxnSpPr>
              <p:cNvPr id="13" name="Conector recto de flecha 12">
                <a:extLst>
                  <a:ext uri="{FF2B5EF4-FFF2-40B4-BE49-F238E27FC236}">
                    <a16:creationId xmlns:a16="http://schemas.microsoft.com/office/drawing/2014/main" id="{41BDBD91-09B3-27CC-3C59-E8075F1F4D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23742" y="1286814"/>
                <a:ext cx="31928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upo 13">
                <a:extLst>
                  <a:ext uri="{FF2B5EF4-FFF2-40B4-BE49-F238E27FC236}">
                    <a16:creationId xmlns:a16="http://schemas.microsoft.com/office/drawing/2014/main" id="{6F82DF18-8936-AD09-9243-6BB2CD9465C5}"/>
                  </a:ext>
                </a:extLst>
              </p:cNvPr>
              <p:cNvGrpSpPr/>
              <p:nvPr/>
            </p:nvGrpSpPr>
            <p:grpSpPr>
              <a:xfrm>
                <a:off x="67744" y="259883"/>
                <a:ext cx="3950708" cy="5840705"/>
                <a:chOff x="67744" y="0"/>
                <a:chExt cx="3950708" cy="5840706"/>
              </a:xfrm>
            </p:grpSpPr>
            <p:sp>
              <p:nvSpPr>
                <p:cNvPr id="15" name="Rectángulo: esquinas redondeadas 14">
                  <a:extLst>
                    <a:ext uri="{FF2B5EF4-FFF2-40B4-BE49-F238E27FC236}">
                      <a16:creationId xmlns:a16="http://schemas.microsoft.com/office/drawing/2014/main" id="{AEBA97A2-F20A-A41E-AA80-3978DABB6EEA}"/>
                    </a:ext>
                  </a:extLst>
                </p:cNvPr>
                <p:cNvSpPr/>
                <p:nvPr/>
              </p:nvSpPr>
              <p:spPr>
                <a:xfrm>
                  <a:off x="493993" y="0"/>
                  <a:ext cx="3524459" cy="299085"/>
                </a:xfrm>
                <a:prstGeom prst="roundRect">
                  <a:avLst/>
                </a:prstGeom>
              </p:spPr>
              <p:style>
                <a:lnRef idx="2">
                  <a:schemeClr val="accent4">
                    <a:shade val="15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ES" sz="900" b="1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Identificación de estudios a través de bases de datos y registros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" name="Rectángulo: esquinas redondeadas 15">
                  <a:extLst>
                    <a:ext uri="{FF2B5EF4-FFF2-40B4-BE49-F238E27FC236}">
                      <a16:creationId xmlns:a16="http://schemas.microsoft.com/office/drawing/2014/main" id="{E026658B-ACFA-472F-28CA-3BE515149C1F}"/>
                    </a:ext>
                  </a:extLst>
                </p:cNvPr>
                <p:cNvSpPr/>
                <p:nvPr/>
              </p:nvSpPr>
              <p:spPr>
                <a:xfrm rot="16200000">
                  <a:off x="-525294" y="1090030"/>
                  <a:ext cx="1421765" cy="194918"/>
                </a:xfrm>
                <a:prstGeom prst="roundRect">
                  <a:avLst/>
                </a:prstGeom>
                <a:solidFill>
                  <a:schemeClr val="accent5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ES" sz="900" b="1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Identificación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" name="Cuadro de texto 4">
                  <a:extLst>
                    <a:ext uri="{FF2B5EF4-FFF2-40B4-BE49-F238E27FC236}">
                      <a16:creationId xmlns:a16="http://schemas.microsoft.com/office/drawing/2014/main" id="{E9D6492D-5215-3006-7592-2DA8AED184B9}"/>
                    </a:ext>
                  </a:extLst>
                </p:cNvPr>
                <p:cNvSpPr txBox="1"/>
                <p:nvPr/>
              </p:nvSpPr>
              <p:spPr>
                <a:xfrm>
                  <a:off x="470942" y="476410"/>
                  <a:ext cx="1238432" cy="1398270"/>
                </a:xfrm>
                <a:prstGeom prst="rect">
                  <a:avLst/>
                </a:prstGeom>
                <a:solidFill>
                  <a:schemeClr val="lt1"/>
                </a:solidFill>
                <a:ln w="12700">
                  <a:solidFill>
                    <a:prstClr val="black"/>
                  </a:solidFill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 Registros identificados de: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indent="180340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Bases (n=798)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marL="408940" indent="-228600">
                    <a:lnSpc>
                      <a:spcPct val="107000"/>
                    </a:lnSpc>
                  </a:pP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Web Of </a:t>
                  </a:r>
                  <a:r>
                    <a:rPr lang="es-ES" sz="900" dirty="0" err="1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Science</a:t>
                  </a: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(n=467)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marL="408940" indent="-228600">
                    <a:lnSpc>
                      <a:spcPct val="107000"/>
                    </a:lnSpc>
                  </a:pPr>
                  <a:r>
                    <a:rPr lang="es-ES" sz="900" dirty="0" err="1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Scopus</a:t>
                  </a: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(n=312)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marL="408940" indent="-228600">
                    <a:lnSpc>
                      <a:spcPct val="107000"/>
                    </a:lnSpc>
                  </a:pP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IEEE (n=16)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marL="408940" indent="-228600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ES" sz="900" dirty="0" err="1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Pubmed</a:t>
                  </a: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(n=3)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" name="Cuadro de texto 4">
                  <a:extLst>
                    <a:ext uri="{FF2B5EF4-FFF2-40B4-BE49-F238E27FC236}">
                      <a16:creationId xmlns:a16="http://schemas.microsoft.com/office/drawing/2014/main" id="{CD269E40-A908-C22C-0656-871BA9E3E218}"/>
                    </a:ext>
                  </a:extLst>
                </p:cNvPr>
                <p:cNvSpPr txBox="1"/>
                <p:nvPr/>
              </p:nvSpPr>
              <p:spPr>
                <a:xfrm>
                  <a:off x="2132783" y="476410"/>
                  <a:ext cx="1874520" cy="1398270"/>
                </a:xfrm>
                <a:prstGeom prst="rect">
                  <a:avLst/>
                </a:prstGeom>
                <a:solidFill>
                  <a:schemeClr val="lt1"/>
                </a:solidFill>
                <a:ln w="12700">
                  <a:solidFill>
                    <a:prstClr val="black"/>
                  </a:solidFill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Registros eliminados antes de la selección: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marL="90170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Registros duplicados eliminados (n=592)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marL="90170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Registros marcados como no aptos por las herramientas de automatización (n=2)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marL="90170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Registros eliminados por otros motivos (n=10)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" name="Cuadro de texto 4">
                  <a:extLst>
                    <a:ext uri="{FF2B5EF4-FFF2-40B4-BE49-F238E27FC236}">
                      <a16:creationId xmlns:a16="http://schemas.microsoft.com/office/drawing/2014/main" id="{1206660C-0A78-8C25-F547-51834F76F427}"/>
                    </a:ext>
                  </a:extLst>
                </p:cNvPr>
                <p:cNvSpPr txBox="1"/>
                <p:nvPr/>
              </p:nvSpPr>
              <p:spPr>
                <a:xfrm>
                  <a:off x="470941" y="2678093"/>
                  <a:ext cx="1252800" cy="506730"/>
                </a:xfrm>
                <a:prstGeom prst="rect">
                  <a:avLst/>
                </a:prstGeom>
                <a:solidFill>
                  <a:schemeClr val="lt1"/>
                </a:solidFill>
                <a:ln w="12700">
                  <a:solidFill>
                    <a:prstClr val="black"/>
                  </a:solidFill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ES" sz="4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 </a:t>
                  </a: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Informes solicitados para su recuperación (n=72)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" name="Cuadro de texto 4">
                  <a:extLst>
                    <a:ext uri="{FF2B5EF4-FFF2-40B4-BE49-F238E27FC236}">
                      <a16:creationId xmlns:a16="http://schemas.microsoft.com/office/drawing/2014/main" id="{B6C383E2-ED4B-EFC7-42C2-1E5945B17243}"/>
                    </a:ext>
                  </a:extLst>
                </p:cNvPr>
                <p:cNvSpPr txBox="1"/>
                <p:nvPr/>
              </p:nvSpPr>
              <p:spPr>
                <a:xfrm>
                  <a:off x="2128692" y="2684256"/>
                  <a:ext cx="1874520" cy="500568"/>
                </a:xfrm>
                <a:prstGeom prst="rect">
                  <a:avLst/>
                </a:prstGeom>
                <a:solidFill>
                  <a:schemeClr val="lt1"/>
                </a:solidFill>
                <a:ln w="12700">
                  <a:solidFill>
                    <a:prstClr val="black"/>
                  </a:solidFill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 Informes no recuperados (n=0)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" name="Cuadro de texto 4">
                  <a:extLst>
                    <a:ext uri="{FF2B5EF4-FFF2-40B4-BE49-F238E27FC236}">
                      <a16:creationId xmlns:a16="http://schemas.microsoft.com/office/drawing/2014/main" id="{B675254D-D6AD-49C5-B33E-405101978679}"/>
                    </a:ext>
                  </a:extLst>
                </p:cNvPr>
                <p:cNvSpPr txBox="1"/>
                <p:nvPr/>
              </p:nvSpPr>
              <p:spPr>
                <a:xfrm>
                  <a:off x="470941" y="3497428"/>
                  <a:ext cx="1252800" cy="1027364"/>
                </a:xfrm>
                <a:prstGeom prst="rect">
                  <a:avLst/>
                </a:prstGeom>
                <a:solidFill>
                  <a:schemeClr val="lt1"/>
                </a:solidFill>
                <a:ln w="12700">
                  <a:solidFill>
                    <a:prstClr val="black"/>
                  </a:solidFill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ES" sz="4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 </a:t>
                  </a: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Informes evaluados para su determinar su elegibilidad (n=72)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" name="Cuadro de texto 4">
                  <a:extLst>
                    <a:ext uri="{FF2B5EF4-FFF2-40B4-BE49-F238E27FC236}">
                      <a16:creationId xmlns:a16="http://schemas.microsoft.com/office/drawing/2014/main" id="{CC0118B7-CD9C-6482-25B2-8E8F3D494566}"/>
                    </a:ext>
                  </a:extLst>
                </p:cNvPr>
                <p:cNvSpPr txBox="1"/>
                <p:nvPr/>
              </p:nvSpPr>
              <p:spPr>
                <a:xfrm>
                  <a:off x="2128692" y="3497427"/>
                  <a:ext cx="1889760" cy="1027367"/>
                </a:xfrm>
                <a:prstGeom prst="rect">
                  <a:avLst/>
                </a:prstGeom>
                <a:solidFill>
                  <a:schemeClr val="lt1"/>
                </a:solidFill>
                <a:ln w="12700">
                  <a:solidFill>
                    <a:prstClr val="black"/>
                  </a:solidFill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Informes excluidos: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marL="457200" indent="-228600">
                    <a:lnSpc>
                      <a:spcPct val="107000"/>
                    </a:lnSpc>
                  </a:pP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Evacuación en aviones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marL="457200" indent="-228600">
                    <a:lnSpc>
                      <a:spcPct val="107000"/>
                    </a:lnSpc>
                  </a:pP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Evacuación en barcos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marL="457200" indent="-228600">
                    <a:lnSpc>
                      <a:spcPct val="107000"/>
                    </a:lnSpc>
                  </a:pP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Herramientas no informáticas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marL="457200" indent="-228600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No usan </a:t>
                  </a:r>
                  <a:r>
                    <a:rPr lang="es-ES" sz="900" dirty="0" err="1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Pathfinder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" name="Cuadro de texto 4">
                  <a:extLst>
                    <a:ext uri="{FF2B5EF4-FFF2-40B4-BE49-F238E27FC236}">
                      <a16:creationId xmlns:a16="http://schemas.microsoft.com/office/drawing/2014/main" id="{6CA62C06-833D-3055-C590-F94B9F598A6F}"/>
                    </a:ext>
                  </a:extLst>
                </p:cNvPr>
                <p:cNvSpPr txBox="1"/>
                <p:nvPr/>
              </p:nvSpPr>
              <p:spPr>
                <a:xfrm>
                  <a:off x="470941" y="5188259"/>
                  <a:ext cx="1252800" cy="506730"/>
                </a:xfrm>
                <a:prstGeom prst="rect">
                  <a:avLst/>
                </a:prstGeom>
                <a:solidFill>
                  <a:schemeClr val="lt1"/>
                </a:solidFill>
                <a:ln w="12700">
                  <a:solidFill>
                    <a:prstClr val="black"/>
                  </a:solidFill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ES" sz="9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Estudios incluidos en la revisión (n=8)</a:t>
                  </a:r>
                  <a:endParaRPr lang="es-ES" sz="10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" name="Rectángulo: esquinas redondeadas 23">
                  <a:extLst>
                    <a:ext uri="{FF2B5EF4-FFF2-40B4-BE49-F238E27FC236}">
                      <a16:creationId xmlns:a16="http://schemas.microsoft.com/office/drawing/2014/main" id="{9A734E45-EC6E-72D8-1015-647DCFBD3DA0}"/>
                    </a:ext>
                  </a:extLst>
                </p:cNvPr>
                <p:cNvSpPr/>
                <p:nvPr/>
              </p:nvSpPr>
              <p:spPr>
                <a:xfrm rot="16200000">
                  <a:off x="-226682" y="5351361"/>
                  <a:ext cx="783771" cy="194919"/>
                </a:xfrm>
                <a:prstGeom prst="roundRect">
                  <a:avLst/>
                </a:prstGeom>
                <a:solidFill>
                  <a:schemeClr val="accent5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s-ES" sz="900" b="1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Incuded</a:t>
                  </a:r>
                  <a:endParaRPr lang="es-ES" sz="100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5" name="Conector recto de flecha 24">
                  <a:extLst>
                    <a:ext uri="{FF2B5EF4-FFF2-40B4-BE49-F238E27FC236}">
                      <a16:creationId xmlns:a16="http://schemas.microsoft.com/office/drawing/2014/main" id="{4B323356-294E-4A00-6C83-63A7CACD34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02540" y="2267687"/>
                  <a:ext cx="340487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ector recto de flecha 25">
                  <a:extLst>
                    <a:ext uri="{FF2B5EF4-FFF2-40B4-BE49-F238E27FC236}">
                      <a16:creationId xmlns:a16="http://schemas.microsoft.com/office/drawing/2014/main" id="{4B32C139-A2CD-0ADD-0A9F-C86D342601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23741" y="2960476"/>
                  <a:ext cx="31626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ector recto de flecha 26">
                  <a:extLst>
                    <a:ext uri="{FF2B5EF4-FFF2-40B4-BE49-F238E27FC236}">
                      <a16:creationId xmlns:a16="http://schemas.microsoft.com/office/drawing/2014/main" id="{B55C832A-C7E1-CF22-4BBD-80D8AF9C4B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16841" y="4587584"/>
                  <a:ext cx="0" cy="51672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" name="Cuadro de texto 4">
              <a:extLst>
                <a:ext uri="{FF2B5EF4-FFF2-40B4-BE49-F238E27FC236}">
                  <a16:creationId xmlns:a16="http://schemas.microsoft.com/office/drawing/2014/main" id="{3CD77EAB-97E8-4C7F-8CDB-D8A5EEBA2D63}"/>
                </a:ext>
              </a:extLst>
            </p:cNvPr>
            <p:cNvSpPr txBox="1"/>
            <p:nvPr/>
          </p:nvSpPr>
          <p:spPr>
            <a:xfrm>
              <a:off x="1723126" y="3219551"/>
              <a:ext cx="1752682" cy="257281"/>
            </a:xfrm>
            <a:prstGeom prst="rect">
              <a:avLst/>
            </a:prstGeom>
            <a:solidFill>
              <a:schemeClr val="lt1"/>
            </a:solidFill>
            <a:ln w="1270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sz="9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Registros cribados (n=194)</a:t>
              </a:r>
              <a:endParaRPr lang="es-E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Cuadro de texto 4">
              <a:extLst>
                <a:ext uri="{FF2B5EF4-FFF2-40B4-BE49-F238E27FC236}">
                  <a16:creationId xmlns:a16="http://schemas.microsoft.com/office/drawing/2014/main" id="{4BE98EB5-FEFC-1CD3-8925-3323C57F94F9}"/>
                </a:ext>
              </a:extLst>
            </p:cNvPr>
            <p:cNvSpPr txBox="1"/>
            <p:nvPr/>
          </p:nvSpPr>
          <p:spPr>
            <a:xfrm>
              <a:off x="4042510" y="3219552"/>
              <a:ext cx="2622475" cy="257280"/>
            </a:xfrm>
            <a:prstGeom prst="rect">
              <a:avLst/>
            </a:prstGeom>
            <a:solidFill>
              <a:schemeClr val="lt1"/>
            </a:solidFill>
            <a:ln w="1270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sz="9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Registros excluidos (n=604)</a:t>
              </a:r>
              <a:endParaRPr lang="es-E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" name="Conector recto de flecha 7">
              <a:extLst>
                <a:ext uri="{FF2B5EF4-FFF2-40B4-BE49-F238E27FC236}">
                  <a16:creationId xmlns:a16="http://schemas.microsoft.com/office/drawing/2014/main" id="{62AE288B-E903-65D7-AB42-4ABD1453B5A4}"/>
                </a:ext>
              </a:extLst>
            </p:cNvPr>
            <p:cNvCxnSpPr/>
            <p:nvPr/>
          </p:nvCxnSpPr>
          <p:spPr>
            <a:xfrm>
              <a:off x="2486847" y="3032353"/>
              <a:ext cx="0" cy="1588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cto de flecha 8">
              <a:extLst>
                <a:ext uri="{FF2B5EF4-FFF2-40B4-BE49-F238E27FC236}">
                  <a16:creationId xmlns:a16="http://schemas.microsoft.com/office/drawing/2014/main" id="{A71F2A96-4B86-1EE9-D94F-7437FC86ED6E}"/>
                </a:ext>
              </a:extLst>
            </p:cNvPr>
            <p:cNvCxnSpPr/>
            <p:nvPr/>
          </p:nvCxnSpPr>
          <p:spPr>
            <a:xfrm>
              <a:off x="2487669" y="3515164"/>
              <a:ext cx="0" cy="1588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ángulo: esquinas redondeadas 9">
              <a:extLst>
                <a:ext uri="{FF2B5EF4-FFF2-40B4-BE49-F238E27FC236}">
                  <a16:creationId xmlns:a16="http://schemas.microsoft.com/office/drawing/2014/main" id="{92988A1F-C9C0-2708-23DE-D4E0AA329E9C}"/>
                </a:ext>
              </a:extLst>
            </p:cNvPr>
            <p:cNvSpPr/>
            <p:nvPr/>
          </p:nvSpPr>
          <p:spPr>
            <a:xfrm rot="16200000">
              <a:off x="90660" y="4254541"/>
              <a:ext cx="2409472" cy="272692"/>
            </a:xfrm>
            <a:prstGeom prst="roundRect">
              <a:avLst/>
            </a:prstGeom>
            <a:solidFill>
              <a:schemeClr val="accent5"/>
            </a:solidFill>
            <a:ln w="12700"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s-ES" sz="900" b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Screening</a:t>
              </a:r>
              <a:endParaRPr lang="es-E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" name="Conector recto de flecha 10">
              <a:extLst>
                <a:ext uri="{FF2B5EF4-FFF2-40B4-BE49-F238E27FC236}">
                  <a16:creationId xmlns:a16="http://schemas.microsoft.com/office/drawing/2014/main" id="{E5DB9229-371A-6BC5-DD7A-ECF6930C3C76}"/>
                </a:ext>
              </a:extLst>
            </p:cNvPr>
            <p:cNvCxnSpPr/>
            <p:nvPr/>
          </p:nvCxnSpPr>
          <p:spPr>
            <a:xfrm>
              <a:off x="2486847" y="4206993"/>
              <a:ext cx="0" cy="1588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cto de flecha 11">
              <a:extLst>
                <a:ext uri="{FF2B5EF4-FFF2-40B4-BE49-F238E27FC236}">
                  <a16:creationId xmlns:a16="http://schemas.microsoft.com/office/drawing/2014/main" id="{04F47086-7224-54E8-A55A-C4EBCF1496C2}"/>
                </a:ext>
              </a:extLst>
            </p:cNvPr>
            <p:cNvCxnSpPr>
              <a:cxnSpLocks/>
            </p:cNvCxnSpPr>
            <p:nvPr/>
          </p:nvCxnSpPr>
          <p:spPr>
            <a:xfrm>
              <a:off x="3475808" y="4614649"/>
              <a:ext cx="44245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upo 33">
            <a:extLst>
              <a:ext uri="{FF2B5EF4-FFF2-40B4-BE49-F238E27FC236}">
                <a16:creationId xmlns:a16="http://schemas.microsoft.com/office/drawing/2014/main" id="{D0914F5B-FFEB-E964-7F88-45A2EF09AAC4}"/>
              </a:ext>
            </a:extLst>
          </p:cNvPr>
          <p:cNvGrpSpPr/>
          <p:nvPr/>
        </p:nvGrpSpPr>
        <p:grpSpPr>
          <a:xfrm>
            <a:off x="5962651" y="4119444"/>
            <a:ext cx="5391149" cy="2352675"/>
            <a:chOff x="0" y="0"/>
            <a:chExt cx="5391573" cy="2352675"/>
          </a:xfrm>
        </p:grpSpPr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9D407006-4A86-5CC6-7879-E04E97489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3512185" cy="2169160"/>
            </a:xfrm>
            <a:prstGeom prst="rect">
              <a:avLst/>
            </a:prstGeom>
          </p:spPr>
        </p:pic>
        <p:grpSp>
          <p:nvGrpSpPr>
            <p:cNvPr id="36" name="Grupo 35">
              <a:extLst>
                <a:ext uri="{FF2B5EF4-FFF2-40B4-BE49-F238E27FC236}">
                  <a16:creationId xmlns:a16="http://schemas.microsoft.com/office/drawing/2014/main" id="{25EF112A-FA7D-AB60-836E-40B1D75364D6}"/>
                </a:ext>
              </a:extLst>
            </p:cNvPr>
            <p:cNvGrpSpPr/>
            <p:nvPr/>
          </p:nvGrpSpPr>
          <p:grpSpPr>
            <a:xfrm>
              <a:off x="6350" y="1130300"/>
              <a:ext cx="5385223" cy="1222375"/>
              <a:chOff x="8467" y="1219200"/>
              <a:chExt cx="5385435" cy="1222375"/>
            </a:xfrm>
          </p:grpSpPr>
          <p:grpSp>
            <p:nvGrpSpPr>
              <p:cNvPr id="38" name="Grupo 37">
                <a:extLst>
                  <a:ext uri="{FF2B5EF4-FFF2-40B4-BE49-F238E27FC236}">
                    <a16:creationId xmlns:a16="http://schemas.microsoft.com/office/drawing/2014/main" id="{3FD9DBD1-7A4E-3904-0761-E22564EC0863}"/>
                  </a:ext>
                </a:extLst>
              </p:cNvPr>
              <p:cNvGrpSpPr/>
              <p:nvPr/>
            </p:nvGrpSpPr>
            <p:grpSpPr>
              <a:xfrm>
                <a:off x="2682240" y="1219200"/>
                <a:ext cx="1272540" cy="825138"/>
                <a:chOff x="2682240" y="1219200"/>
                <a:chExt cx="1272540" cy="825138"/>
              </a:xfrm>
            </p:grpSpPr>
            <p:sp>
              <p:nvSpPr>
                <p:cNvPr id="40" name="Rectángulo 39">
                  <a:extLst>
                    <a:ext uri="{FF2B5EF4-FFF2-40B4-BE49-F238E27FC236}">
                      <a16:creationId xmlns:a16="http://schemas.microsoft.com/office/drawing/2014/main" id="{4AE5261B-EB8C-37E9-2FD9-BBC79B051A72}"/>
                    </a:ext>
                  </a:extLst>
                </p:cNvPr>
                <p:cNvSpPr/>
                <p:nvPr/>
              </p:nvSpPr>
              <p:spPr>
                <a:xfrm>
                  <a:off x="2682240" y="1935480"/>
                  <a:ext cx="756557" cy="108858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s-ES"/>
                </a:p>
              </p:txBody>
            </p:sp>
            <p:cxnSp>
              <p:nvCxnSpPr>
                <p:cNvPr id="41" name="Conector recto de flecha 40">
                  <a:extLst>
                    <a:ext uri="{FF2B5EF4-FFF2-40B4-BE49-F238E27FC236}">
                      <a16:creationId xmlns:a16="http://schemas.microsoft.com/office/drawing/2014/main" id="{BB330DD9-311A-1EBF-372C-922DEB07B778}"/>
                    </a:ext>
                  </a:extLst>
                </p:cNvPr>
                <p:cNvCxnSpPr/>
                <p:nvPr/>
              </p:nvCxnSpPr>
              <p:spPr>
                <a:xfrm>
                  <a:off x="3535680" y="1219200"/>
                  <a:ext cx="419100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Cuadro de texto 144080053">
                <a:extLst>
                  <a:ext uri="{FF2B5EF4-FFF2-40B4-BE49-F238E27FC236}">
                    <a16:creationId xmlns:a16="http://schemas.microsoft.com/office/drawing/2014/main" id="{366D0312-372C-4393-42F2-145B17FAF6CB}"/>
                  </a:ext>
                </a:extLst>
              </p:cNvPr>
              <p:cNvSpPr txBox="1"/>
              <p:nvPr/>
            </p:nvSpPr>
            <p:spPr>
              <a:xfrm>
                <a:off x="8467" y="2260600"/>
                <a:ext cx="5385435" cy="1809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1000"/>
                  </a:spcAft>
                </a:pPr>
                <a:r>
                  <a:rPr lang="es-ES" sz="900" i="1" dirty="0">
                    <a:solidFill>
                      <a:srgbClr val="44546A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Asignación de la zona de refugio.</a:t>
                </a:r>
              </a:p>
            </p:txBody>
          </p:sp>
        </p:grpSp>
        <p:pic>
          <p:nvPicPr>
            <p:cNvPr id="37" name="Imagen 36" descr="Interfaz de usuario gráfica, Texto, Aplicación&#10;&#10;Descripción generada automáticamente">
              <a:extLst>
                <a:ext uri="{FF2B5EF4-FFF2-40B4-BE49-F238E27FC236}">
                  <a16:creationId xmlns:a16="http://schemas.microsoft.com/office/drawing/2014/main" id="{B63A3FF0-48FD-5CE0-F842-03D999244C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7800" y="12700"/>
              <a:ext cx="1399540" cy="2133600"/>
            </a:xfrm>
            <a:prstGeom prst="rect">
              <a:avLst/>
            </a:prstGeom>
          </p:spPr>
        </p:pic>
      </p:grpSp>
      <p:grpSp>
        <p:nvGrpSpPr>
          <p:cNvPr id="42" name="Grupo 41">
            <a:extLst>
              <a:ext uri="{FF2B5EF4-FFF2-40B4-BE49-F238E27FC236}">
                <a16:creationId xmlns:a16="http://schemas.microsoft.com/office/drawing/2014/main" id="{A60A577C-E2AF-7C28-5991-BE4D81CAABC7}"/>
              </a:ext>
            </a:extLst>
          </p:cNvPr>
          <p:cNvGrpSpPr/>
          <p:nvPr/>
        </p:nvGrpSpPr>
        <p:grpSpPr>
          <a:xfrm>
            <a:off x="6270534" y="1105077"/>
            <a:ext cx="4356100" cy="2829558"/>
            <a:chOff x="0" y="0"/>
            <a:chExt cx="4356100" cy="2829731"/>
          </a:xfrm>
        </p:grpSpPr>
        <p:pic>
          <p:nvPicPr>
            <p:cNvPr id="43" name="Imagen 42" descr="Interfaz de usuario gráfica&#10;&#10;Descripción generada automáticamente con confianza baja">
              <a:extLst>
                <a:ext uri="{FF2B5EF4-FFF2-40B4-BE49-F238E27FC236}">
                  <a16:creationId xmlns:a16="http://schemas.microsoft.com/office/drawing/2014/main" id="{1997D1E7-412F-3793-A723-D66AF9DE77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0" y="0"/>
              <a:ext cx="4349750" cy="2593340"/>
            </a:xfrm>
            <a:prstGeom prst="rect">
              <a:avLst/>
            </a:prstGeom>
          </p:spPr>
        </p:pic>
        <p:grpSp>
          <p:nvGrpSpPr>
            <p:cNvPr id="44" name="Grupo 43">
              <a:extLst>
                <a:ext uri="{FF2B5EF4-FFF2-40B4-BE49-F238E27FC236}">
                  <a16:creationId xmlns:a16="http://schemas.microsoft.com/office/drawing/2014/main" id="{95439926-9467-9F0D-0252-6BC6EFD24B5F}"/>
                </a:ext>
              </a:extLst>
            </p:cNvPr>
            <p:cNvGrpSpPr/>
            <p:nvPr/>
          </p:nvGrpSpPr>
          <p:grpSpPr>
            <a:xfrm>
              <a:off x="0" y="12700"/>
              <a:ext cx="4349754" cy="2817031"/>
              <a:chOff x="0" y="23446"/>
              <a:chExt cx="5400040" cy="3498920"/>
            </a:xfrm>
          </p:grpSpPr>
          <p:sp>
            <p:nvSpPr>
              <p:cNvPr id="45" name="Rectángulo 44">
                <a:extLst>
                  <a:ext uri="{FF2B5EF4-FFF2-40B4-BE49-F238E27FC236}">
                    <a16:creationId xmlns:a16="http://schemas.microsoft.com/office/drawing/2014/main" id="{4933D95D-11DF-1997-B9AD-BEC8C7F73AA6}"/>
                  </a:ext>
                </a:extLst>
              </p:cNvPr>
              <p:cNvSpPr/>
              <p:nvPr/>
            </p:nvSpPr>
            <p:spPr>
              <a:xfrm>
                <a:off x="2321169" y="23446"/>
                <a:ext cx="528638" cy="13335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ES"/>
              </a:p>
            </p:txBody>
          </p:sp>
          <p:sp>
            <p:nvSpPr>
              <p:cNvPr id="46" name="Cuadro de texto 1">
                <a:extLst>
                  <a:ext uri="{FF2B5EF4-FFF2-40B4-BE49-F238E27FC236}">
                    <a16:creationId xmlns:a16="http://schemas.microsoft.com/office/drawing/2014/main" id="{BAE5452E-E614-5654-FB4A-545D71FB20A1}"/>
                  </a:ext>
                </a:extLst>
              </p:cNvPr>
              <p:cNvSpPr txBox="1"/>
              <p:nvPr/>
            </p:nvSpPr>
            <p:spPr>
              <a:xfrm>
                <a:off x="0" y="3246689"/>
                <a:ext cx="5400040" cy="2756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1000"/>
                  </a:spcAft>
                </a:pPr>
                <a:r>
                  <a:rPr lang="es-ES" sz="900" i="1" dirty="0">
                    <a:solidFill>
                      <a:srgbClr val="44546A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</a:t>
                </a:r>
                <a:r>
                  <a:rPr lang="es-ES" sz="900" i="1" dirty="0">
                    <a:solidFill>
                      <a:srgbClr val="44546A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reación de la Zona de refugio para perfiles con movilidad reducida.</a:t>
                </a:r>
              </a:p>
            </p:txBody>
          </p:sp>
        </p:grpSp>
      </p:grpSp>
      <p:grpSp>
        <p:nvGrpSpPr>
          <p:cNvPr id="47" name="Grupo 46">
            <a:extLst>
              <a:ext uri="{FF2B5EF4-FFF2-40B4-BE49-F238E27FC236}">
                <a16:creationId xmlns:a16="http://schemas.microsoft.com/office/drawing/2014/main" id="{F9E9135F-D82B-F49F-6F56-9442E85AFB7C}"/>
              </a:ext>
            </a:extLst>
          </p:cNvPr>
          <p:cNvGrpSpPr>
            <a:grpSpLocks noChangeAspect="1"/>
          </p:cNvGrpSpPr>
          <p:nvPr/>
        </p:nvGrpSpPr>
        <p:grpSpPr>
          <a:xfrm>
            <a:off x="6312647" y="1704870"/>
            <a:ext cx="4710800" cy="3694470"/>
            <a:chOff x="0" y="0"/>
            <a:chExt cx="2984500" cy="2340610"/>
          </a:xfrm>
        </p:grpSpPr>
        <p:sp>
          <p:nvSpPr>
            <p:cNvPr id="52" name="Cuadro de texto 1">
              <a:extLst>
                <a:ext uri="{FF2B5EF4-FFF2-40B4-BE49-F238E27FC236}">
                  <a16:creationId xmlns:a16="http://schemas.microsoft.com/office/drawing/2014/main" id="{407B565C-DCC9-9574-7EFE-EE3D9E9149DE}"/>
                </a:ext>
              </a:extLst>
            </p:cNvPr>
            <p:cNvSpPr txBox="1"/>
            <p:nvPr/>
          </p:nvSpPr>
          <p:spPr>
            <a:xfrm>
              <a:off x="0" y="2165350"/>
              <a:ext cx="2965450" cy="17526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es-ES" sz="900" i="1" dirty="0">
                  <a:solidFill>
                    <a:srgbClr val="44546A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Modelado BIM del centro a estudiar.</a:t>
              </a:r>
            </a:p>
          </p:txBody>
        </p:sp>
        <p:pic>
          <p:nvPicPr>
            <p:cNvPr id="53" name="Imagen 52" descr="Imagen de la pantalla de un video juego&#10;&#10;Descripción generada automáticamente con confianza baja">
              <a:extLst>
                <a:ext uri="{FF2B5EF4-FFF2-40B4-BE49-F238E27FC236}">
                  <a16:creationId xmlns:a16="http://schemas.microsoft.com/office/drawing/2014/main" id="{F7352A5A-C51F-D242-54EB-046FCE7F5C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0" y="0"/>
              <a:ext cx="2984500" cy="214820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aphicFrame>
        <p:nvGraphicFramePr>
          <p:cNvPr id="55" name="Diagrama 54">
            <a:extLst>
              <a:ext uri="{FF2B5EF4-FFF2-40B4-BE49-F238E27FC236}">
                <a16:creationId xmlns:a16="http://schemas.microsoft.com/office/drawing/2014/main" id="{3A07FCD4-04FA-52EE-66E9-21D476F78A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0544975"/>
              </p:ext>
            </p:extLst>
          </p:nvPr>
        </p:nvGraphicFramePr>
        <p:xfrm>
          <a:off x="5996144" y="1166240"/>
          <a:ext cx="5456555" cy="1591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pSp>
        <p:nvGrpSpPr>
          <p:cNvPr id="57" name="Grupo 56">
            <a:extLst>
              <a:ext uri="{FF2B5EF4-FFF2-40B4-BE49-F238E27FC236}">
                <a16:creationId xmlns:a16="http://schemas.microsoft.com/office/drawing/2014/main" id="{AD02254F-FC8E-9F47-87C9-9B18B22AD462}"/>
              </a:ext>
            </a:extLst>
          </p:cNvPr>
          <p:cNvGrpSpPr/>
          <p:nvPr/>
        </p:nvGrpSpPr>
        <p:grpSpPr>
          <a:xfrm>
            <a:off x="6130741" y="3320299"/>
            <a:ext cx="5460365" cy="3061332"/>
            <a:chOff x="0" y="0"/>
            <a:chExt cx="5460365" cy="3061856"/>
          </a:xfrm>
        </p:grpSpPr>
        <p:sp>
          <p:nvSpPr>
            <p:cNvPr id="58" name="Cuadro de texto 3">
              <a:extLst>
                <a:ext uri="{FF2B5EF4-FFF2-40B4-BE49-F238E27FC236}">
                  <a16:creationId xmlns:a16="http://schemas.microsoft.com/office/drawing/2014/main" id="{E7CAD01E-99CF-EC53-9429-F5890FFD170E}"/>
                </a:ext>
              </a:extLst>
            </p:cNvPr>
            <p:cNvSpPr txBox="1"/>
            <p:nvPr/>
          </p:nvSpPr>
          <p:spPr>
            <a:xfrm>
              <a:off x="4233" y="2886656"/>
              <a:ext cx="5456132" cy="17520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es-ES" sz="900" i="1" dirty="0">
                  <a:solidFill>
                    <a:srgbClr val="44546A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Perfiles de los usuarios externos a los profesionales del Hospital.</a:t>
              </a: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sz="1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sz="1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sz="1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graphicFrame>
          <p:nvGraphicFramePr>
            <p:cNvPr id="59" name="Diagrama 58">
              <a:extLst>
                <a:ext uri="{FF2B5EF4-FFF2-40B4-BE49-F238E27FC236}">
                  <a16:creationId xmlns:a16="http://schemas.microsoft.com/office/drawing/2014/main" id="{B70DE544-9E3C-49F5-3E5C-AA2C7D92F8A5}"/>
                </a:ext>
              </a:extLst>
            </p:cNvPr>
            <p:cNvGraphicFramePr/>
            <p:nvPr/>
          </p:nvGraphicFramePr>
          <p:xfrm>
            <a:off x="0" y="0"/>
            <a:ext cx="5400040" cy="288671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1" r:lo="rId12" r:qs="rId13" r:cs="rId14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854957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Resultados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135140-057E-4968-B864-FA5877D81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20299" cy="4351338"/>
          </a:xfrm>
        </p:spPr>
        <p:txBody>
          <a:bodyPr/>
          <a:lstStyle/>
          <a:p>
            <a:pPr marL="0" indent="0">
              <a:buNone/>
            </a:pPr>
            <a:r>
              <a:rPr lang="es-ES" sz="2000" dirty="0">
                <a:solidFill>
                  <a:srgbClr val="342E49"/>
                </a:solidFill>
                <a:latin typeface="Montserrat" panose="00000500000000000000" pitchFamily="2" charset="0"/>
              </a:rPr>
              <a:t>Hipótesis 1: Situación más desfavorable en turno de mañana 11:00 a.m.</a:t>
            </a:r>
          </a:p>
        </p:txBody>
      </p:sp>
      <p:pic>
        <p:nvPicPr>
          <p:cNvPr id="4" name="H2 - Made with Clipchamp">
            <a:hlinkClick r:id="" action="ppaction://media"/>
            <a:extLst>
              <a:ext uri="{FF2B5EF4-FFF2-40B4-BE49-F238E27FC236}">
                <a16:creationId xmlns:a16="http://schemas.microsoft.com/office/drawing/2014/main" id="{8EE03118-8F57-52C6-C836-CF980307056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69077" y="-115759"/>
            <a:ext cx="6422923" cy="3612893"/>
          </a:xfrm>
          <a:prstGeom prst="rect">
            <a:avLst/>
          </a:prstGeom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33BD2B27-F49D-CBCC-6A37-9301E90CE288}"/>
              </a:ext>
            </a:extLst>
          </p:cNvPr>
          <p:cNvGrpSpPr/>
          <p:nvPr/>
        </p:nvGrpSpPr>
        <p:grpSpPr>
          <a:xfrm>
            <a:off x="6422924" y="3429000"/>
            <a:ext cx="4886325" cy="3464461"/>
            <a:chOff x="0" y="717053"/>
            <a:chExt cx="4886325" cy="3464634"/>
          </a:xfrm>
        </p:grpSpPr>
        <p:sp>
          <p:nvSpPr>
            <p:cNvPr id="6" name="Cuadro de texto 1">
              <a:extLst>
                <a:ext uri="{FF2B5EF4-FFF2-40B4-BE49-F238E27FC236}">
                  <a16:creationId xmlns:a16="http://schemas.microsoft.com/office/drawing/2014/main" id="{A2EB5A21-3006-D850-E003-EF4CC1730727}"/>
                </a:ext>
              </a:extLst>
            </p:cNvPr>
            <p:cNvSpPr txBox="1"/>
            <p:nvPr/>
          </p:nvSpPr>
          <p:spPr>
            <a:xfrm>
              <a:off x="0" y="4021667"/>
              <a:ext cx="4886325" cy="160020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es-ES" sz="900" i="1" dirty="0">
                  <a:solidFill>
                    <a:srgbClr val="44546A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Tiempo de evacuación Hipótesis 1.</a:t>
              </a:r>
            </a:p>
          </p:txBody>
        </p:sp>
        <p:pic>
          <p:nvPicPr>
            <p:cNvPr id="7" name="Imagen 6" descr="Gráfico&#10;&#10;Descripción generada automáticamente">
              <a:extLst>
                <a:ext uri="{FF2B5EF4-FFF2-40B4-BE49-F238E27FC236}">
                  <a16:creationId xmlns:a16="http://schemas.microsoft.com/office/drawing/2014/main" id="{67E85B11-5A9B-8BB7-2427-6FB0CC2019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17053"/>
              <a:ext cx="4434126" cy="3291703"/>
            </a:xfrm>
            <a:prstGeom prst="rect">
              <a:avLst/>
            </a:prstGeom>
          </p:spPr>
        </p:pic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A8021E7F-4571-2B48-EC45-0AAC24EB314E}"/>
              </a:ext>
            </a:extLst>
          </p:cNvPr>
          <p:cNvGrpSpPr/>
          <p:nvPr/>
        </p:nvGrpSpPr>
        <p:grpSpPr>
          <a:xfrm>
            <a:off x="838200" y="3592047"/>
            <a:ext cx="5391150" cy="2965443"/>
            <a:chOff x="0" y="0"/>
            <a:chExt cx="5391150" cy="2965661"/>
          </a:xfrm>
        </p:grpSpPr>
        <p:sp>
          <p:nvSpPr>
            <p:cNvPr id="17" name="Cuadro de texto 1">
              <a:extLst>
                <a:ext uri="{FF2B5EF4-FFF2-40B4-BE49-F238E27FC236}">
                  <a16:creationId xmlns:a16="http://schemas.microsoft.com/office/drawing/2014/main" id="{BFBF3C64-E7D9-FBEE-28A5-9FD84DFA66CB}"/>
                </a:ext>
              </a:extLst>
            </p:cNvPr>
            <p:cNvSpPr txBox="1"/>
            <p:nvPr/>
          </p:nvSpPr>
          <p:spPr>
            <a:xfrm>
              <a:off x="0" y="2802466"/>
              <a:ext cx="5391150" cy="163195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es-ES" sz="900" i="1" dirty="0">
                  <a:solidFill>
                    <a:srgbClr val="44546A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Punto crítico (escaleras) en </a:t>
              </a:r>
              <a:r>
                <a:rPr lang="es-ES" sz="900" i="1" dirty="0" err="1">
                  <a:solidFill>
                    <a:srgbClr val="44546A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Pathfinder</a:t>
              </a:r>
              <a:r>
                <a:rPr lang="es-ES" sz="900" i="1" dirty="0">
                  <a:solidFill>
                    <a:srgbClr val="44546A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para la Hipótesis 1.</a:t>
              </a:r>
            </a:p>
            <a:p>
              <a:pPr>
                <a:spcAft>
                  <a:spcPts val="1000"/>
                </a:spcAft>
              </a:pPr>
              <a:r>
                <a:rPr lang="es-ES" sz="900" i="1" dirty="0">
                  <a:solidFill>
                    <a:srgbClr val="44546A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pic>
          <p:nvPicPr>
            <p:cNvPr id="18" name="Imagen 17" descr="Diagrama&#10;&#10;Descripción generada automáticamente">
              <a:extLst>
                <a:ext uri="{FF2B5EF4-FFF2-40B4-BE49-F238E27FC236}">
                  <a16:creationId xmlns:a16="http://schemas.microsoft.com/office/drawing/2014/main" id="{95E67854-DD52-4415-F207-2973330DAB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0" y="0"/>
              <a:ext cx="2605405" cy="274955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9" name="Imagen 18" descr="Diagrama, Dibujo de ingeniería&#10;&#10;Descripción generada automáticamente">
              <a:extLst>
                <a:ext uri="{FF2B5EF4-FFF2-40B4-BE49-F238E27FC236}">
                  <a16:creationId xmlns:a16="http://schemas.microsoft.com/office/drawing/2014/main" id="{A96117B6-A501-7A19-0ABF-D16A68081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8600" y="0"/>
              <a:ext cx="2620645" cy="2752090"/>
            </a:xfrm>
            <a:prstGeom prst="rect">
              <a:avLst/>
            </a:prstGeom>
          </p:spPr>
        </p:pic>
      </p:grpSp>
      <p:graphicFrame>
        <p:nvGraphicFramePr>
          <p:cNvPr id="21" name="Tabla 20">
            <a:extLst>
              <a:ext uri="{FF2B5EF4-FFF2-40B4-BE49-F238E27FC236}">
                <a16:creationId xmlns:a16="http://schemas.microsoft.com/office/drawing/2014/main" id="{C4407E46-2919-E867-C56B-DE04806760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981263"/>
              </p:ext>
            </p:extLst>
          </p:nvPr>
        </p:nvGraphicFramePr>
        <p:xfrm>
          <a:off x="8639987" y="4210751"/>
          <a:ext cx="3239770" cy="755970"/>
        </p:xfrm>
        <a:graphic>
          <a:graphicData uri="http://schemas.openxmlformats.org/drawingml/2006/table">
            <a:tbl>
              <a:tblPr firstRow="1" firstCol="1" bandRow="1"/>
              <a:tblGrid>
                <a:gridCol w="2069465">
                  <a:extLst>
                    <a:ext uri="{9D8B030D-6E8A-4147-A177-3AD203B41FA5}">
                      <a16:colId xmlns:a16="http://schemas.microsoft.com/office/drawing/2014/main" val="3337426118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78085177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Evacuación General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9645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Número de ocupantes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79382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Tiempo de evacuación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08:18 min. (498 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1285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Salidas de emergencia utilizadas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86113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Puntos críticos de evacuación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56331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4692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0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Resultados</a:t>
            </a:r>
          </a:p>
        </p:txBody>
      </p:sp>
      <p:pic>
        <p:nvPicPr>
          <p:cNvPr id="4" name="Vídeo sin título - Made with Clipchamp">
            <a:hlinkClick r:id="" action="ppaction://media"/>
            <a:extLst>
              <a:ext uri="{FF2B5EF4-FFF2-40B4-BE49-F238E27FC236}">
                <a16:creationId xmlns:a16="http://schemas.microsoft.com/office/drawing/2014/main" id="{B95CCCD8-7ABD-DEB0-7B24-2BB24574E6D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90586" y="137081"/>
            <a:ext cx="6332796" cy="3562198"/>
          </a:xfrm>
          <a:prstGeom prst="rect">
            <a:avLst/>
          </a:prstGeom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9C5A4918-7070-F00C-DB4A-B077675EF9AC}"/>
              </a:ext>
            </a:extLst>
          </p:cNvPr>
          <p:cNvGrpSpPr/>
          <p:nvPr/>
        </p:nvGrpSpPr>
        <p:grpSpPr>
          <a:xfrm>
            <a:off x="6096000" y="3670060"/>
            <a:ext cx="5400040" cy="3142613"/>
            <a:chOff x="0" y="0"/>
            <a:chExt cx="5400040" cy="3143203"/>
          </a:xfrm>
        </p:grpSpPr>
        <p:sp>
          <p:nvSpPr>
            <p:cNvPr id="6" name="Cuadro de texto 1">
              <a:extLst>
                <a:ext uri="{FF2B5EF4-FFF2-40B4-BE49-F238E27FC236}">
                  <a16:creationId xmlns:a16="http://schemas.microsoft.com/office/drawing/2014/main" id="{B51A24D3-937F-A3B4-BFA4-75DA992D0000}"/>
                </a:ext>
              </a:extLst>
            </p:cNvPr>
            <p:cNvSpPr txBox="1"/>
            <p:nvPr/>
          </p:nvSpPr>
          <p:spPr>
            <a:xfrm>
              <a:off x="0" y="2988734"/>
              <a:ext cx="5400040" cy="154469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es-ES" sz="900" i="1" dirty="0">
                  <a:solidFill>
                    <a:srgbClr val="44546A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Tiempo de evacuación Hipótesis 2.</a:t>
              </a:r>
            </a:p>
          </p:txBody>
        </p:sp>
        <p:pic>
          <p:nvPicPr>
            <p:cNvPr id="7" name="Imagen 6" descr="Gráfico&#10;&#10;Descripción generada automáticamente">
              <a:extLst>
                <a:ext uri="{FF2B5EF4-FFF2-40B4-BE49-F238E27FC236}">
                  <a16:creationId xmlns:a16="http://schemas.microsoft.com/office/drawing/2014/main" id="{008DCCFB-193E-13F1-63AE-ED3E71F52D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400040" cy="2946400"/>
            </a:xfrm>
            <a:prstGeom prst="rect">
              <a:avLst/>
            </a:prstGeom>
          </p:spPr>
        </p:pic>
      </p:grpSp>
      <p:grpSp>
        <p:nvGrpSpPr>
          <p:cNvPr id="8" name="Grupo 7">
            <a:extLst>
              <a:ext uri="{FF2B5EF4-FFF2-40B4-BE49-F238E27FC236}">
                <a16:creationId xmlns:a16="http://schemas.microsoft.com/office/drawing/2014/main" id="{8605ADA8-D12A-BD9B-AC93-FE3EFEB45964}"/>
              </a:ext>
            </a:extLst>
          </p:cNvPr>
          <p:cNvGrpSpPr/>
          <p:nvPr/>
        </p:nvGrpSpPr>
        <p:grpSpPr>
          <a:xfrm>
            <a:off x="695960" y="3893193"/>
            <a:ext cx="5397500" cy="2842260"/>
            <a:chOff x="0" y="0"/>
            <a:chExt cx="5397500" cy="2842260"/>
          </a:xfrm>
        </p:grpSpPr>
        <p:pic>
          <p:nvPicPr>
            <p:cNvPr id="9" name="Imagen 8" descr="Diagrama&#10;&#10;Descripción generada automáticamente">
              <a:extLst>
                <a:ext uri="{FF2B5EF4-FFF2-40B4-BE49-F238E27FC236}">
                  <a16:creationId xmlns:a16="http://schemas.microsoft.com/office/drawing/2014/main" id="{0C074098-8D8E-EEFB-7DD8-AAF9B70041C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467"/>
              <a:ext cx="2822575" cy="2609850"/>
            </a:xfrm>
            <a:prstGeom prst="rect">
              <a:avLst/>
            </a:prstGeom>
          </p:spPr>
        </p:pic>
        <p:pic>
          <p:nvPicPr>
            <p:cNvPr id="10" name="Imagen 9" descr="Diagrama, Mapa&#10;&#10;Descripción generada automáticamente">
              <a:extLst>
                <a:ext uri="{FF2B5EF4-FFF2-40B4-BE49-F238E27FC236}">
                  <a16:creationId xmlns:a16="http://schemas.microsoft.com/office/drawing/2014/main" id="{0CE2B603-488B-34E5-C024-82541DB8F3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878667" y="0"/>
              <a:ext cx="2517775" cy="260985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B47D3E6B-00DA-5767-2729-57B7291B50A6}"/>
                </a:ext>
              </a:extLst>
            </p:cNvPr>
            <p:cNvGrpSpPr/>
            <p:nvPr/>
          </p:nvGrpSpPr>
          <p:grpSpPr>
            <a:xfrm>
              <a:off x="0" y="101600"/>
              <a:ext cx="5397500" cy="2740660"/>
              <a:chOff x="0" y="38100"/>
              <a:chExt cx="5397500" cy="2740660"/>
            </a:xfrm>
          </p:grpSpPr>
          <p:sp>
            <p:nvSpPr>
              <p:cNvPr id="12" name="Cuadro de texto 1">
                <a:extLst>
                  <a:ext uri="{FF2B5EF4-FFF2-40B4-BE49-F238E27FC236}">
                    <a16:creationId xmlns:a16="http://schemas.microsoft.com/office/drawing/2014/main" id="{30090C11-8A43-E815-13B5-7856E16C2645}"/>
                  </a:ext>
                </a:extLst>
              </p:cNvPr>
              <p:cNvSpPr txBox="1"/>
              <p:nvPr/>
            </p:nvSpPr>
            <p:spPr>
              <a:xfrm>
                <a:off x="0" y="2611120"/>
                <a:ext cx="5397500" cy="1676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s-ES" sz="900" i="1" dirty="0">
                    <a:solidFill>
                      <a:srgbClr val="44546A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Puntos críticos representados en </a:t>
                </a:r>
                <a:r>
                  <a:rPr lang="es-ES" sz="900" i="1" dirty="0" err="1">
                    <a:solidFill>
                      <a:srgbClr val="44546A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Pathfinder</a:t>
                </a:r>
                <a:r>
                  <a:rPr lang="es-ES" sz="900" i="1" dirty="0">
                    <a:solidFill>
                      <a:srgbClr val="44546A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para la Hipótesis 2.</a:t>
                </a:r>
              </a:p>
            </p:txBody>
          </p:sp>
          <p:sp>
            <p:nvSpPr>
              <p:cNvPr id="13" name="Elipse 12">
                <a:extLst>
                  <a:ext uri="{FF2B5EF4-FFF2-40B4-BE49-F238E27FC236}">
                    <a16:creationId xmlns:a16="http://schemas.microsoft.com/office/drawing/2014/main" id="{DE08C1B9-6F4E-C2E4-002B-37F9646ACCF0}"/>
                  </a:ext>
                </a:extLst>
              </p:cNvPr>
              <p:cNvSpPr/>
              <p:nvPr/>
            </p:nvSpPr>
            <p:spPr>
              <a:xfrm>
                <a:off x="238125" y="247650"/>
                <a:ext cx="609600" cy="540327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ES"/>
              </a:p>
            </p:txBody>
          </p:sp>
          <p:sp>
            <p:nvSpPr>
              <p:cNvPr id="14" name="Elipse 13">
                <a:extLst>
                  <a:ext uri="{FF2B5EF4-FFF2-40B4-BE49-F238E27FC236}">
                    <a16:creationId xmlns:a16="http://schemas.microsoft.com/office/drawing/2014/main" id="{EBC6AF17-2FEA-7FBA-8285-A99F4E7B01EE}"/>
                  </a:ext>
                </a:extLst>
              </p:cNvPr>
              <p:cNvSpPr/>
              <p:nvPr/>
            </p:nvSpPr>
            <p:spPr>
              <a:xfrm>
                <a:off x="552450" y="828675"/>
                <a:ext cx="484910" cy="477982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ES"/>
              </a:p>
            </p:txBody>
          </p:sp>
          <p:sp>
            <p:nvSpPr>
              <p:cNvPr id="15" name="Elipse 14">
                <a:extLst>
                  <a:ext uri="{FF2B5EF4-FFF2-40B4-BE49-F238E27FC236}">
                    <a16:creationId xmlns:a16="http://schemas.microsoft.com/office/drawing/2014/main" id="{74FDC5E9-AB31-F62C-A654-D6A71D6EC6ED}"/>
                  </a:ext>
                </a:extLst>
              </p:cNvPr>
              <p:cNvSpPr/>
              <p:nvPr/>
            </p:nvSpPr>
            <p:spPr>
              <a:xfrm>
                <a:off x="1943100" y="1704975"/>
                <a:ext cx="532996" cy="6858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ES"/>
              </a:p>
            </p:txBody>
          </p:sp>
          <p:sp>
            <p:nvSpPr>
              <p:cNvPr id="16" name="Elipse 15">
                <a:extLst>
                  <a:ext uri="{FF2B5EF4-FFF2-40B4-BE49-F238E27FC236}">
                    <a16:creationId xmlns:a16="http://schemas.microsoft.com/office/drawing/2014/main" id="{8C431E1F-59A7-2BB9-3BC5-E99B38784DF8}"/>
                  </a:ext>
                </a:extLst>
              </p:cNvPr>
              <p:cNvSpPr/>
              <p:nvPr/>
            </p:nvSpPr>
            <p:spPr>
              <a:xfrm>
                <a:off x="4429125" y="1933575"/>
                <a:ext cx="484910" cy="477982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ES"/>
              </a:p>
            </p:txBody>
          </p:sp>
          <p:sp>
            <p:nvSpPr>
              <p:cNvPr id="17" name="Cuadro de texto 838599929">
                <a:extLst>
                  <a:ext uri="{FF2B5EF4-FFF2-40B4-BE49-F238E27FC236}">
                    <a16:creationId xmlns:a16="http://schemas.microsoft.com/office/drawing/2014/main" id="{753F8B89-D5D7-0EA8-7AC9-2BB5BEE5DBC1}"/>
                  </a:ext>
                </a:extLst>
              </p:cNvPr>
              <p:cNvSpPr txBox="1"/>
              <p:nvPr/>
            </p:nvSpPr>
            <p:spPr>
              <a:xfrm>
                <a:off x="295275" y="38100"/>
                <a:ext cx="242454" cy="263236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000" b="1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</a:t>
                </a:r>
                <a:endParaRPr lang="es-ES" sz="100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Cuadro de texto 786282370">
                <a:extLst>
                  <a:ext uri="{FF2B5EF4-FFF2-40B4-BE49-F238E27FC236}">
                    <a16:creationId xmlns:a16="http://schemas.microsoft.com/office/drawing/2014/main" id="{F014C8A8-CA8B-8C9E-1824-9FD3B2D732E2}"/>
                  </a:ext>
                </a:extLst>
              </p:cNvPr>
              <p:cNvSpPr txBox="1"/>
              <p:nvPr/>
            </p:nvSpPr>
            <p:spPr>
              <a:xfrm>
                <a:off x="971550" y="838200"/>
                <a:ext cx="242454" cy="263236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000" b="1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endParaRPr lang="es-ES" sz="100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Cuadro de texto 379439554">
                <a:extLst>
                  <a:ext uri="{FF2B5EF4-FFF2-40B4-BE49-F238E27FC236}">
                    <a16:creationId xmlns:a16="http://schemas.microsoft.com/office/drawing/2014/main" id="{60029B65-007A-E291-8B47-F4ECF26DDF80}"/>
                  </a:ext>
                </a:extLst>
              </p:cNvPr>
              <p:cNvSpPr txBox="1"/>
              <p:nvPr/>
            </p:nvSpPr>
            <p:spPr>
              <a:xfrm>
                <a:off x="2438400" y="1971675"/>
                <a:ext cx="242454" cy="263236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000" b="1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</a:t>
                </a:r>
                <a:endParaRPr lang="es-ES" sz="100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Cuadro de texto 1978451295">
                <a:extLst>
                  <a:ext uri="{FF2B5EF4-FFF2-40B4-BE49-F238E27FC236}">
                    <a16:creationId xmlns:a16="http://schemas.microsoft.com/office/drawing/2014/main" id="{9F36A031-46BE-B6DD-0C3D-5A51D793D714}"/>
                  </a:ext>
                </a:extLst>
              </p:cNvPr>
              <p:cNvSpPr txBox="1"/>
              <p:nvPr/>
            </p:nvSpPr>
            <p:spPr>
              <a:xfrm>
                <a:off x="4324350" y="2333625"/>
                <a:ext cx="242454" cy="263236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ES" sz="1000" b="1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</a:t>
                </a:r>
                <a:endParaRPr lang="es-ES" sz="100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graphicFrame>
        <p:nvGraphicFramePr>
          <p:cNvPr id="21" name="Marcador de contenido 20">
            <a:extLst>
              <a:ext uri="{FF2B5EF4-FFF2-40B4-BE49-F238E27FC236}">
                <a16:creationId xmlns:a16="http://schemas.microsoft.com/office/drawing/2014/main" id="{0AF2D229-F016-0C7D-6B86-8660A7D407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6632589"/>
              </p:ext>
            </p:extLst>
          </p:nvPr>
        </p:nvGraphicFramePr>
        <p:xfrm>
          <a:off x="8783612" y="4401622"/>
          <a:ext cx="3239770" cy="755970"/>
        </p:xfrm>
        <a:graphic>
          <a:graphicData uri="http://schemas.openxmlformats.org/drawingml/2006/table">
            <a:tbl>
              <a:tblPr firstRow="1" firstCol="1" bandRow="1"/>
              <a:tblGrid>
                <a:gridCol w="2069465">
                  <a:extLst>
                    <a:ext uri="{9D8B030D-6E8A-4147-A177-3AD203B41FA5}">
                      <a16:colId xmlns:a16="http://schemas.microsoft.com/office/drawing/2014/main" val="3833456623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67773196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Evacuación General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3135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Número de ocupantes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01503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Tiempo de evacuación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07:52 min. (472 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3005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Salidas de emergencia utilizadas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64044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Puntos críticos de evacuación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1322071"/>
                  </a:ext>
                </a:extLst>
              </a:tr>
            </a:tbl>
          </a:graphicData>
        </a:graphic>
      </p:graphicFrame>
      <p:sp>
        <p:nvSpPr>
          <p:cNvPr id="22" name="Marcador de contenido 2">
            <a:extLst>
              <a:ext uri="{FF2B5EF4-FFF2-40B4-BE49-F238E27FC236}">
                <a16:creationId xmlns:a16="http://schemas.microsoft.com/office/drawing/2014/main" id="{CC2839F8-526D-24CA-19CF-6E1AC35A68F3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41202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000" dirty="0">
                <a:solidFill>
                  <a:srgbClr val="342E49"/>
                </a:solidFill>
                <a:latin typeface="Montserrat" panose="00000500000000000000" pitchFamily="2" charset="0"/>
              </a:rPr>
              <a:t>Hipótesis 2: Situación más favorable en turno de mañana 11:00 a.m.</a:t>
            </a:r>
          </a:p>
        </p:txBody>
      </p:sp>
    </p:spTree>
    <p:extLst>
      <p:ext uri="{BB962C8B-B14F-4D97-AF65-F5344CB8AC3E}">
        <p14:creationId xmlns:p14="http://schemas.microsoft.com/office/powerpoint/2010/main" val="226739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2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135140-057E-4968-B864-FA5877D812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b="1" dirty="0">
                <a:solidFill>
                  <a:srgbClr val="374151"/>
                </a:solidFill>
                <a:latin typeface="Söhne"/>
              </a:rPr>
              <a:t>Aunque la zona no cumple con los requisitos del CTE-SI3</a:t>
            </a:r>
            <a:r>
              <a:rPr lang="es-ES" sz="2000" dirty="0">
                <a:solidFill>
                  <a:srgbClr val="374151"/>
                </a:solidFill>
                <a:latin typeface="Söhne"/>
              </a:rPr>
              <a:t>, una simulación mostró que se puede </a:t>
            </a:r>
            <a:r>
              <a:rPr lang="es-ES" sz="2000" b="1" dirty="0">
                <a:solidFill>
                  <a:srgbClr val="374151"/>
                </a:solidFill>
                <a:latin typeface="Söhne"/>
              </a:rPr>
              <a:t>evacuar en menos de 8 minutos </a:t>
            </a:r>
            <a:r>
              <a:rPr lang="es-ES" sz="2000" dirty="0">
                <a:solidFill>
                  <a:srgbClr val="374151"/>
                </a:solidFill>
                <a:latin typeface="Söhne"/>
              </a:rPr>
              <a:t>en condiciones favorables, con asistencia para personas con movilidad reducida. </a:t>
            </a:r>
            <a:r>
              <a:rPr lang="es-ES" sz="2000" b="1" dirty="0">
                <a:solidFill>
                  <a:srgbClr val="374151"/>
                </a:solidFill>
                <a:latin typeface="Söhne"/>
              </a:rPr>
              <a:t>El tiempo coincide con la llegada prevista de los bomberos</a:t>
            </a:r>
            <a:r>
              <a:rPr lang="es-ES" sz="2000" dirty="0">
                <a:solidFill>
                  <a:srgbClr val="374151"/>
                </a:solidFill>
                <a:latin typeface="Söhne"/>
              </a:rPr>
              <a:t>, asegurando una evacuación segura antes de su intervención.</a:t>
            </a:r>
          </a:p>
          <a:p>
            <a:endParaRPr lang="es-ES" sz="2000" dirty="0">
              <a:solidFill>
                <a:srgbClr val="374151"/>
              </a:solidFill>
              <a:latin typeface="Söhne"/>
            </a:endParaRPr>
          </a:p>
          <a:p>
            <a:r>
              <a:rPr lang="es-ES" sz="2000" b="0" i="0" dirty="0">
                <a:solidFill>
                  <a:srgbClr val="374151"/>
                </a:solidFill>
                <a:effectLst/>
                <a:latin typeface="Söhne"/>
              </a:rPr>
              <a:t>Comparando los resultados de las hipótesis 1 y 2, inicialmente considerada la primera menos favorable para la evacuación que la segunda, </a:t>
            </a:r>
            <a:r>
              <a:rPr lang="es-ES" sz="2000" b="1" i="0" dirty="0">
                <a:solidFill>
                  <a:srgbClr val="374151"/>
                </a:solidFill>
                <a:effectLst/>
                <a:latin typeface="Söhne"/>
              </a:rPr>
              <a:t>hemos confirmado que los tiempos obtenidos son prácticamente similares</a:t>
            </a:r>
            <a:r>
              <a:rPr lang="es-ES" sz="2000" b="0" i="0" dirty="0">
                <a:solidFill>
                  <a:srgbClr val="374151"/>
                </a:solidFill>
                <a:effectLst/>
                <a:latin typeface="Söhne"/>
              </a:rPr>
              <a:t> (hipótesis 1 = 498 segundos, hipótesis 2 = 472 segundos). Esto nos lleva a reflexionar sobre </a:t>
            </a:r>
            <a:r>
              <a:rPr lang="es-ES" sz="2000" b="1" i="0" dirty="0">
                <a:solidFill>
                  <a:srgbClr val="374151"/>
                </a:solidFill>
                <a:effectLst/>
                <a:latin typeface="Söhne"/>
              </a:rPr>
              <a:t>la posibilidad de que obras de adecuación</a:t>
            </a:r>
            <a:r>
              <a:rPr lang="es-ES" sz="2000" b="0" i="0" dirty="0">
                <a:solidFill>
                  <a:srgbClr val="374151"/>
                </a:solidFill>
                <a:effectLst/>
                <a:latin typeface="Söhne"/>
              </a:rPr>
              <a:t>, que incluyan mejoras en la compartimentación, la creación de vestíbulos de independencia y sistemas de ventilación de control de humos, </a:t>
            </a:r>
            <a:r>
              <a:rPr lang="es-ES" sz="2000" b="1" i="0" dirty="0">
                <a:solidFill>
                  <a:srgbClr val="374151"/>
                </a:solidFill>
                <a:effectLst/>
                <a:latin typeface="Söhne"/>
              </a:rPr>
              <a:t>podrían reducir los tiempos de evacuación de manera significativa</a:t>
            </a:r>
            <a:r>
              <a:rPr lang="es-ES" sz="2000" b="0" i="0" dirty="0">
                <a:solidFill>
                  <a:srgbClr val="374151"/>
                </a:solidFill>
                <a:effectLst/>
                <a:latin typeface="Söhne"/>
              </a:rPr>
              <a:t>.</a:t>
            </a:r>
            <a:endParaRPr lang="es-ES" sz="4400" dirty="0"/>
          </a:p>
        </p:txBody>
      </p:sp>
    </p:spTree>
    <p:extLst>
      <p:ext uri="{BB962C8B-B14F-4D97-AF65-F5344CB8AC3E}">
        <p14:creationId xmlns:p14="http://schemas.microsoft.com/office/powerpoint/2010/main" val="3147465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688E3-4D30-4078-85F7-CDA2BA6C5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Referencias bibliográficas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135140-057E-4968-B864-FA5877D81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347664" cy="4770484"/>
          </a:xfrm>
        </p:spPr>
        <p:txBody>
          <a:bodyPr>
            <a:noAutofit/>
          </a:bodyPr>
          <a:lstStyle/>
          <a:p>
            <a:pPr indent="-304800">
              <a:lnSpc>
                <a:spcPct val="107000"/>
              </a:lnSpc>
              <a:spcAft>
                <a:spcPts val="800"/>
              </a:spcAft>
            </a:pP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Brzezinska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D.,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Baranski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M., Bryant, P.,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Haznar-Baranska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A.,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Brzezińska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D.,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Barański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M., Bryant, P., &amp;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Haznar-Barańska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A. (2022).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safe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evacuation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persons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building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operating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COVID-19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restrictions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BUILDING SERVICES ENGINEERING RESEARCH &amp; TECHNOLOGY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43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(4), 461–472. 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https://doi.org/10.1177/01436244221074542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304800">
              <a:lnSpc>
                <a:spcPct val="107000"/>
              </a:lnSpc>
              <a:spcAft>
                <a:spcPts val="800"/>
              </a:spcAft>
            </a:pP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D’Orazio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A., Grossi, L.,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Ursetta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D.,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Carbotti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G., &amp; Poggi, L. (2020).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Egress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hospital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ward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fire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emergency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International </a:t>
            </a:r>
            <a:r>
              <a:rPr lang="es-ES" sz="11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Journal</a:t>
            </a:r>
            <a:r>
              <a:rPr lang="es-E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Safety and Security </a:t>
            </a:r>
            <a:r>
              <a:rPr lang="es-ES" sz="11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(1), 1–10. 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https://doi.org/10.18280/ijsse.100101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304800">
              <a:lnSpc>
                <a:spcPct val="107000"/>
              </a:lnSpc>
              <a:spcAft>
                <a:spcPts val="800"/>
              </a:spcAft>
            </a:pP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Gerges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M., Demian, P., &amp;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Adamu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Z. (2021).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Customising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evacuation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instructions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high-rise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residential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occupants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expedite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fire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egress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agent-based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11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Fire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(2). 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https://doi.org/10.3390/fire4020021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304800">
              <a:lnSpc>
                <a:spcPct val="107000"/>
              </a:lnSpc>
              <a:spcAft>
                <a:spcPts val="800"/>
              </a:spcAft>
            </a:pP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J.-J., Wu, H.-Y., &amp; Chou, C.-C. (2023).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Evacuation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a Cultural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Asset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Fire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Impact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Fire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Emergency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Evacuation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Facilities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People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Disabilities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Evacuation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Time. </a:t>
            </a:r>
            <a:r>
              <a:rPr lang="es-ES" sz="11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Fire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(1). </a:t>
            </a:r>
            <a:r>
              <a:rPr lang="es-ES" sz="11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https://doi.org/10.3390/fire6010010</a:t>
            </a:r>
            <a:endParaRPr lang="es-E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304800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Li, H., Wang, Y.,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Jiang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J., &amp; Zhou, R. (2022). Metro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station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evacuation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safety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assessment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considering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emergency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response. </a:t>
            </a:r>
            <a:r>
              <a:rPr lang="es-E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SIMULATION-TRANSACTIONS OF THE SOCIETY FOR MODELING AND SIMULATION INTERNATIONAL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98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(10), 919–931. 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https://doi.org/10.1177/00375497221095071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304800">
              <a:lnSpc>
                <a:spcPct val="107000"/>
              </a:lnSpc>
              <a:spcAft>
                <a:spcPts val="800"/>
              </a:spcAft>
            </a:pP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Nourkojouri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H.,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Nikkhah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Dehnavi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A.,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Bahadori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S., &amp;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Tahsildoost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M. (2023).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Early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stage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evaluation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architectural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fire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emergency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evacuation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buildings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Pix2Pix and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explainable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XGBoost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11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Journal</a:t>
            </a:r>
            <a:r>
              <a:rPr lang="es-E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E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1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Building</a:t>
            </a:r>
            <a:r>
              <a:rPr lang="es-ES" sz="11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Performance </a:t>
            </a:r>
            <a:r>
              <a:rPr lang="es-ES" sz="11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https://doi.org/10.1080/19401493.2022.2163422</a:t>
            </a:r>
            <a:r>
              <a:rPr lang="es-ES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304800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Tang, G., Zhao, Z.,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Yu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, J.,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Sun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, Z., &amp; Li, X. (2021).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Simulation-based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framework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for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evaluating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evacuation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performance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of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the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passenger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terminal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building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in a Ro-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Pax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terminal.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Automation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in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Construction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, 121. 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  <a:hlinkClick r:id="rId8"/>
              </a:rPr>
              <a:t>https://doi.org/10.1016/j.autcon.2020.103445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</a:p>
          <a:p>
            <a:pPr indent="-304800">
              <a:lnSpc>
                <a:spcPct val="107000"/>
              </a:lnSpc>
              <a:spcAft>
                <a:spcPts val="800"/>
              </a:spcAft>
            </a:pP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Xiao, M., Zhou, X., Pan, X., Wang, Y., Wang, J., Li, X.,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Sun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, Y., &amp; Wang, Y. (2022).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Simulation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of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emergency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evacuation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from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construction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site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of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prefabricated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buildings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.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Scientific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s-ES" sz="1100" dirty="0" err="1">
                <a:latin typeface="Arial" panose="020B0604020202020204" pitchFamily="34" charset="0"/>
                <a:cs typeface="Times New Roman" panose="02020603050405020304" pitchFamily="18" charset="0"/>
              </a:rPr>
              <a:t>Reports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, 12(1). 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  <a:hlinkClick r:id="rId9"/>
              </a:rPr>
              <a:t>https://doi.org/10.1038/s41598-022-06211-w</a:t>
            </a:r>
            <a:r>
              <a:rPr lang="es-ES" sz="11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824978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1258</Words>
  <Application>Microsoft Office PowerPoint</Application>
  <PresentationFormat>Panorámica</PresentationFormat>
  <Paragraphs>112</Paragraphs>
  <Slides>8</Slides>
  <Notes>0</Notes>
  <HiddenSlides>0</HiddenSlides>
  <MMClips>2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Montserrat</vt:lpstr>
      <vt:lpstr>Poppins Medium</vt:lpstr>
      <vt:lpstr>Söhne</vt:lpstr>
      <vt:lpstr>Teko Medium</vt:lpstr>
      <vt:lpstr>Times New Roman</vt:lpstr>
      <vt:lpstr>Tema de Office</vt:lpstr>
      <vt:lpstr>Presentación de PowerPoint</vt:lpstr>
      <vt:lpstr>Introducción</vt:lpstr>
      <vt:lpstr>Objetivos</vt:lpstr>
      <vt:lpstr>Metodología</vt:lpstr>
      <vt:lpstr>Resultados</vt:lpstr>
      <vt:lpstr>Resultados</vt:lpstr>
      <vt:lpstr>Conclusiones</vt:lpstr>
      <vt:lpstr>Referencias bibliográficas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Rosario Prieto Hermoso</dc:creator>
  <cp:lastModifiedBy>JUAN CARLOS CAMACHO VEGA</cp:lastModifiedBy>
  <cp:revision>6</cp:revision>
  <dcterms:created xsi:type="dcterms:W3CDTF">2023-09-24T10:04:11Z</dcterms:created>
  <dcterms:modified xsi:type="dcterms:W3CDTF">2023-10-09T07:50:56Z</dcterms:modified>
</cp:coreProperties>
</file>