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heic" ContentType="image/jpe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6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A62081-AECB-4AF8-B57A-69F5B97530E8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50FDB47-FB54-4F07-B99C-B3C414F37DAE}">
      <dgm:prSet custT="1"/>
      <dgm:spPr/>
      <dgm:t>
        <a:bodyPr/>
        <a:lstStyle/>
        <a:p>
          <a:pPr algn="just"/>
          <a:r>
            <a:rPr lang="es-ES" sz="2600" dirty="0"/>
            <a:t>Debido a la complejidad de la evaluación ergonómica, planteo una sistemática, sin demasiada inversión de tiempo y recursos, que garantice un estudio global de los riesgos ergonómicos del hospital.</a:t>
          </a:r>
          <a:endParaRPr lang="en-US" sz="2600" dirty="0"/>
        </a:p>
      </dgm:t>
    </dgm:pt>
    <dgm:pt modelId="{A31B45E0-F128-4ED6-AD39-C97C47737C57}" type="parTrans" cxnId="{2C6C9482-71FC-41EA-AF2B-81D71AC790E7}">
      <dgm:prSet/>
      <dgm:spPr/>
      <dgm:t>
        <a:bodyPr/>
        <a:lstStyle/>
        <a:p>
          <a:endParaRPr lang="en-US"/>
        </a:p>
      </dgm:t>
    </dgm:pt>
    <dgm:pt modelId="{2E253C0E-4EBC-4894-8C5E-7FBF526E93CF}" type="sibTrans" cxnId="{2C6C9482-71FC-41EA-AF2B-81D71AC790E7}">
      <dgm:prSet/>
      <dgm:spPr/>
      <dgm:t>
        <a:bodyPr/>
        <a:lstStyle/>
        <a:p>
          <a:endParaRPr lang="en-US"/>
        </a:p>
      </dgm:t>
    </dgm:pt>
    <dgm:pt modelId="{3FADAC35-BA11-479D-885E-10FB61310292}">
      <dgm:prSet/>
      <dgm:spPr/>
      <dgm:t>
        <a:bodyPr/>
        <a:lstStyle/>
        <a:p>
          <a:pPr algn="just"/>
          <a:r>
            <a:rPr lang="es-ES" b="0" dirty="0"/>
            <a:t>Se propone utilizar el </a:t>
          </a:r>
          <a:r>
            <a:rPr lang="es-ES" b="1" dirty="0"/>
            <a:t>Nivel I del manual de ergonomía INVASSAT Ergo Hospitales más la Escala Borg de Esfuerzo Percibido</a:t>
          </a:r>
          <a:r>
            <a:rPr lang="es-ES" b="0" dirty="0"/>
            <a:t>, como metodología inicial para la evaluación del riesgo ergonómico, de todos los centros del SAS.</a:t>
          </a:r>
          <a:endParaRPr lang="en-US" b="0" dirty="0"/>
        </a:p>
      </dgm:t>
    </dgm:pt>
    <dgm:pt modelId="{2D6BFA72-92AE-4E91-AC9F-DA3B665A1844}" type="parTrans" cxnId="{B6AD1FC1-D7E1-412F-8766-AD6DD937882E}">
      <dgm:prSet/>
      <dgm:spPr/>
      <dgm:t>
        <a:bodyPr/>
        <a:lstStyle/>
        <a:p>
          <a:endParaRPr lang="en-US"/>
        </a:p>
      </dgm:t>
    </dgm:pt>
    <dgm:pt modelId="{2A1BECEC-FB4A-4E03-BE74-B5843222EB94}" type="sibTrans" cxnId="{B6AD1FC1-D7E1-412F-8766-AD6DD937882E}">
      <dgm:prSet/>
      <dgm:spPr/>
      <dgm:t>
        <a:bodyPr/>
        <a:lstStyle/>
        <a:p>
          <a:endParaRPr lang="en-US"/>
        </a:p>
      </dgm:t>
    </dgm:pt>
    <dgm:pt modelId="{D6736918-9962-4364-A573-1BC9147E1D53}" type="pres">
      <dgm:prSet presAssocID="{74A62081-AECB-4AF8-B57A-69F5B97530E8}" presName="Name0" presStyleCnt="0">
        <dgm:presLayoutVars>
          <dgm:dir/>
          <dgm:animLvl val="lvl"/>
          <dgm:resizeHandles val="exact"/>
        </dgm:presLayoutVars>
      </dgm:prSet>
      <dgm:spPr/>
    </dgm:pt>
    <dgm:pt modelId="{E98D9399-230D-4348-954F-25FECD82A670}" type="pres">
      <dgm:prSet presAssocID="{3FADAC35-BA11-479D-885E-10FB61310292}" presName="boxAndChildren" presStyleCnt="0"/>
      <dgm:spPr/>
    </dgm:pt>
    <dgm:pt modelId="{527C49FE-4216-4DCD-B3BC-C87310D521A7}" type="pres">
      <dgm:prSet presAssocID="{3FADAC35-BA11-479D-885E-10FB61310292}" presName="parentTextBox" presStyleLbl="node1" presStyleIdx="0" presStyleCnt="2" custLinFactNeighborX="-2629" custLinFactNeighborY="114"/>
      <dgm:spPr/>
    </dgm:pt>
    <dgm:pt modelId="{6F1F0D16-E584-4637-B0E3-20CD81F43FEA}" type="pres">
      <dgm:prSet presAssocID="{2E253C0E-4EBC-4894-8C5E-7FBF526E93CF}" presName="sp" presStyleCnt="0"/>
      <dgm:spPr/>
    </dgm:pt>
    <dgm:pt modelId="{EBC37A3C-0C9B-498E-8DE1-53A6430E5970}" type="pres">
      <dgm:prSet presAssocID="{D50FDB47-FB54-4F07-B99C-B3C414F37DAE}" presName="arrowAndChildren" presStyleCnt="0"/>
      <dgm:spPr/>
    </dgm:pt>
    <dgm:pt modelId="{3F2A21C7-3585-4039-9411-95D3454E7C64}" type="pres">
      <dgm:prSet presAssocID="{D50FDB47-FB54-4F07-B99C-B3C414F37DAE}" presName="parentTextArrow" presStyleLbl="node1" presStyleIdx="1" presStyleCnt="2" custLinFactNeighborX="-574" custLinFactNeighborY="6138"/>
      <dgm:spPr/>
    </dgm:pt>
  </dgm:ptLst>
  <dgm:cxnLst>
    <dgm:cxn modelId="{6EF3652D-C70C-4999-AC68-2CB71670802E}" type="presOf" srcId="{3FADAC35-BA11-479D-885E-10FB61310292}" destId="{527C49FE-4216-4DCD-B3BC-C87310D521A7}" srcOrd="0" destOrd="0" presId="urn:microsoft.com/office/officeart/2005/8/layout/process4"/>
    <dgm:cxn modelId="{1DDB4145-A9F1-459F-844E-4CB37452E794}" type="presOf" srcId="{74A62081-AECB-4AF8-B57A-69F5B97530E8}" destId="{D6736918-9962-4364-A573-1BC9147E1D53}" srcOrd="0" destOrd="0" presId="urn:microsoft.com/office/officeart/2005/8/layout/process4"/>
    <dgm:cxn modelId="{2C6C9482-71FC-41EA-AF2B-81D71AC790E7}" srcId="{74A62081-AECB-4AF8-B57A-69F5B97530E8}" destId="{D50FDB47-FB54-4F07-B99C-B3C414F37DAE}" srcOrd="0" destOrd="0" parTransId="{A31B45E0-F128-4ED6-AD39-C97C47737C57}" sibTransId="{2E253C0E-4EBC-4894-8C5E-7FBF526E93CF}"/>
    <dgm:cxn modelId="{B6AD1FC1-D7E1-412F-8766-AD6DD937882E}" srcId="{74A62081-AECB-4AF8-B57A-69F5B97530E8}" destId="{3FADAC35-BA11-479D-885E-10FB61310292}" srcOrd="1" destOrd="0" parTransId="{2D6BFA72-92AE-4E91-AC9F-DA3B665A1844}" sibTransId="{2A1BECEC-FB4A-4E03-BE74-B5843222EB94}"/>
    <dgm:cxn modelId="{AA79F1D5-054F-4AD8-9D84-1FBE7FEC666F}" type="presOf" srcId="{D50FDB47-FB54-4F07-B99C-B3C414F37DAE}" destId="{3F2A21C7-3585-4039-9411-95D3454E7C64}" srcOrd="0" destOrd="0" presId="urn:microsoft.com/office/officeart/2005/8/layout/process4"/>
    <dgm:cxn modelId="{A2F5D110-B2E6-472F-85D1-F8176FAABE50}" type="presParOf" srcId="{D6736918-9962-4364-A573-1BC9147E1D53}" destId="{E98D9399-230D-4348-954F-25FECD82A670}" srcOrd="0" destOrd="0" presId="urn:microsoft.com/office/officeart/2005/8/layout/process4"/>
    <dgm:cxn modelId="{B8905061-E2EF-4E1B-BE54-3BE7BFC85007}" type="presParOf" srcId="{E98D9399-230D-4348-954F-25FECD82A670}" destId="{527C49FE-4216-4DCD-B3BC-C87310D521A7}" srcOrd="0" destOrd="0" presId="urn:microsoft.com/office/officeart/2005/8/layout/process4"/>
    <dgm:cxn modelId="{C922395E-B892-4BC3-AEB3-845D8EFF3990}" type="presParOf" srcId="{D6736918-9962-4364-A573-1BC9147E1D53}" destId="{6F1F0D16-E584-4637-B0E3-20CD81F43FEA}" srcOrd="1" destOrd="0" presId="urn:microsoft.com/office/officeart/2005/8/layout/process4"/>
    <dgm:cxn modelId="{3EB1CFC1-AFCC-4116-9F92-F864335D0261}" type="presParOf" srcId="{D6736918-9962-4364-A573-1BC9147E1D53}" destId="{EBC37A3C-0C9B-498E-8DE1-53A6430E5970}" srcOrd="2" destOrd="0" presId="urn:microsoft.com/office/officeart/2005/8/layout/process4"/>
    <dgm:cxn modelId="{8ABE962E-7672-44D5-8B83-854EC2F26013}" type="presParOf" srcId="{EBC37A3C-0C9B-498E-8DE1-53A6430E5970}" destId="{3F2A21C7-3585-4039-9411-95D3454E7C6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C49FE-4216-4DCD-B3BC-C87310D521A7}">
      <dsp:nvSpPr>
        <dsp:cNvPr id="0" name=""/>
        <dsp:cNvSpPr/>
      </dsp:nvSpPr>
      <dsp:spPr>
        <a:xfrm>
          <a:off x="0" y="3645539"/>
          <a:ext cx="6897203" cy="23900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b="0" kern="1200" dirty="0"/>
            <a:t>Se propone utilizar el </a:t>
          </a:r>
          <a:r>
            <a:rPr lang="es-ES" sz="2600" b="1" kern="1200" dirty="0"/>
            <a:t>Nivel I del manual de ergonomía INVASSAT Ergo Hospitales más la Escala Borg de Esfuerzo Percibido</a:t>
          </a:r>
          <a:r>
            <a:rPr lang="es-ES" sz="2600" b="0" kern="1200" dirty="0"/>
            <a:t>, como metodología inicial para la evaluación del riesgo ergonómico, de todos los centros del SAS.</a:t>
          </a:r>
          <a:endParaRPr lang="en-US" sz="2600" b="0" kern="1200" dirty="0"/>
        </a:p>
      </dsp:txBody>
      <dsp:txXfrm>
        <a:off x="0" y="3645539"/>
        <a:ext cx="6897203" cy="2390083"/>
      </dsp:txXfrm>
    </dsp:sp>
    <dsp:sp modelId="{3F2A21C7-3585-4039-9411-95D3454E7C64}">
      <dsp:nvSpPr>
        <dsp:cNvPr id="0" name=""/>
        <dsp:cNvSpPr/>
      </dsp:nvSpPr>
      <dsp:spPr>
        <a:xfrm rot="10800000">
          <a:off x="0" y="228351"/>
          <a:ext cx="6897203" cy="3675947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kern="1200" dirty="0"/>
            <a:t>Debido a la complejidad de la evaluación ergonómica, planteo una sistemática, sin demasiada inversión de tiempo y recursos, que garantice un estudio global de los riesgos ergonómicos del hospital.</a:t>
          </a:r>
          <a:endParaRPr lang="en-US" sz="2600" kern="1200" dirty="0"/>
        </a:p>
      </dsp:txBody>
      <dsp:txXfrm rot="10800000">
        <a:off x="0" y="228351"/>
        <a:ext cx="6897203" cy="2388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hyperlink" Target="https://twitter.com/EASPsalud" TargetMode="External"/><Relationship Id="rId3" Type="http://schemas.openxmlformats.org/officeDocument/2006/relationships/image" Target="../media/image3.jpg"/><Relationship Id="rId7" Type="http://schemas.openxmlformats.org/officeDocument/2006/relationships/hyperlink" Target="https://www.facebook.com/EscuelaAndaluzaSP/" TargetMode="External"/><Relationship Id="rId12" Type="http://schemas.openxmlformats.org/officeDocument/2006/relationships/image" Target="../media/image8.png"/><Relationship Id="rId2" Type="http://schemas.openxmlformats.org/officeDocument/2006/relationships/image" Target="../media/image2.jpg"/><Relationship Id="rId16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hyperlink" Target="http://www.easp.es/suscribete/" TargetMode="External"/><Relationship Id="rId5" Type="http://schemas.openxmlformats.org/officeDocument/2006/relationships/hyperlink" Target="https://es.linkedin.com/company/escuela-andaluza-de-salud-p%C3%BAblica" TargetMode="External"/><Relationship Id="rId15" Type="http://schemas.openxmlformats.org/officeDocument/2006/relationships/hyperlink" Target="https://www.youtube.com/user/EASPsalud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4.jpg"/><Relationship Id="rId9" Type="http://schemas.openxmlformats.org/officeDocument/2006/relationships/hyperlink" Target="https://www.instagram.com/easpsalud/" TargetMode="External"/><Relationship Id="rId14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27DCE586-710D-49C5-B439-99E4E4B394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3FAC9B-B315-42CC-9847-4837FC81A8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45A5568-9376-4252-B054-28CE0906C3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C43337-15D7-4F73-921A-F0CF051B9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11/10/2023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942E61-633D-478D-B758-557CD7EF7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67F220-1061-44D1-A229-E41A82C05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CABD82B-62D2-45DF-9192-9AD723300A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330" y="5388117"/>
            <a:ext cx="2019481" cy="136943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285960A4-DAF5-4058-BCBA-9777041144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81" y="5280201"/>
            <a:ext cx="1888535" cy="1585266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A2EB7A28-6B8B-4206-9E05-FF22DA6C2A4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26127" y="823894"/>
            <a:ext cx="1329993" cy="216000"/>
            <a:chOff x="0" y="0"/>
            <a:chExt cx="3925570" cy="637540"/>
          </a:xfrm>
        </p:grpSpPr>
        <p:pic>
          <p:nvPicPr>
            <p:cNvPr id="14" name="Imagen 13">
              <a:hlinkClick r:id="rId5"/>
              <a:extLst>
                <a:ext uri="{FF2B5EF4-FFF2-40B4-BE49-F238E27FC236}">
                  <a16:creationId xmlns:a16="http://schemas.microsoft.com/office/drawing/2014/main" id="{75CB4DD2-4654-491C-B869-C49CDD928F7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8050" y="66675"/>
              <a:ext cx="477520" cy="477520"/>
            </a:xfrm>
            <a:prstGeom prst="rect">
              <a:avLst/>
            </a:prstGeom>
          </p:spPr>
        </p:pic>
        <p:pic>
          <p:nvPicPr>
            <p:cNvPr id="15" name="Imagen 14">
              <a:hlinkClick r:id="rId7"/>
              <a:extLst>
                <a:ext uri="{FF2B5EF4-FFF2-40B4-BE49-F238E27FC236}">
                  <a16:creationId xmlns:a16="http://schemas.microsoft.com/office/drawing/2014/main" id="{7E5E5785-FDBC-41E9-96C5-9F6198428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6675"/>
              <a:ext cx="531495" cy="531495"/>
            </a:xfrm>
            <a:prstGeom prst="rect">
              <a:avLst/>
            </a:prstGeom>
          </p:spPr>
        </p:pic>
        <p:pic>
          <p:nvPicPr>
            <p:cNvPr id="16" name="Imagen 15">
              <a:hlinkClick r:id="rId9"/>
              <a:extLst>
                <a:ext uri="{FF2B5EF4-FFF2-40B4-BE49-F238E27FC236}">
                  <a16:creationId xmlns:a16="http://schemas.microsoft.com/office/drawing/2014/main" id="{391E9784-5665-49F4-9438-B1EC13AD73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700" y="66675"/>
              <a:ext cx="552450" cy="552450"/>
            </a:xfrm>
            <a:prstGeom prst="rect">
              <a:avLst/>
            </a:prstGeom>
          </p:spPr>
        </p:pic>
        <p:pic>
          <p:nvPicPr>
            <p:cNvPr id="17" name="Imagen 16">
              <a:hlinkClick r:id="rId11"/>
              <a:extLst>
                <a:ext uri="{FF2B5EF4-FFF2-40B4-BE49-F238E27FC236}">
                  <a16:creationId xmlns:a16="http://schemas.microsoft.com/office/drawing/2014/main" id="{111696A0-418F-4F21-B60C-C78601DB20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2625" y="0"/>
              <a:ext cx="637540" cy="637540"/>
            </a:xfrm>
            <a:prstGeom prst="rect">
              <a:avLst/>
            </a:prstGeom>
          </p:spPr>
        </p:pic>
        <p:pic>
          <p:nvPicPr>
            <p:cNvPr id="18" name="Imagen 17">
              <a:hlinkClick r:id="rId13"/>
              <a:extLst>
                <a:ext uri="{FF2B5EF4-FFF2-40B4-BE49-F238E27FC236}">
                  <a16:creationId xmlns:a16="http://schemas.microsoft.com/office/drawing/2014/main" id="{71A159DC-4022-4736-A5D0-C835004DB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5575" y="66675"/>
              <a:ext cx="531495" cy="531495"/>
            </a:xfrm>
            <a:prstGeom prst="rect">
              <a:avLst/>
            </a:prstGeom>
          </p:spPr>
        </p:pic>
        <p:pic>
          <p:nvPicPr>
            <p:cNvPr id="19" name="Imagen 18">
              <a:hlinkClick r:id="rId15"/>
              <a:extLst>
                <a:ext uri="{FF2B5EF4-FFF2-40B4-BE49-F238E27FC236}">
                  <a16:creationId xmlns:a16="http://schemas.microsoft.com/office/drawing/2014/main" id="{23CDE16D-1C22-41EB-BDC3-58535DC66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3500" y="66675"/>
              <a:ext cx="499110" cy="499110"/>
            </a:xfrm>
            <a:prstGeom prst="rect">
              <a:avLst/>
            </a:prstGeom>
          </p:spPr>
        </p:pic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D78CA50-2CDD-4F62-A9E5-355306561ED3}"/>
              </a:ext>
            </a:extLst>
          </p:cNvPr>
          <p:cNvSpPr txBox="1"/>
          <p:nvPr userDrawn="1"/>
        </p:nvSpPr>
        <p:spPr>
          <a:xfrm>
            <a:off x="1183340" y="445615"/>
            <a:ext cx="3015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46A6B6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#</a:t>
            </a:r>
            <a:r>
              <a:rPr lang="es-ES" dirty="0" err="1">
                <a:solidFill>
                  <a:srgbClr val="46A6B6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PrevenciónRiesgosSAS</a:t>
            </a:r>
            <a:endParaRPr lang="es-ES" dirty="0">
              <a:solidFill>
                <a:srgbClr val="46A6B6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33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6C55CB-3025-4BD6-9A74-566146B52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88D5726-9682-491E-8B2B-125FCD7C91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5A6B7A5-1274-4765-A071-B816A297A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11/10/2023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CAC2968-607A-4610-A62B-5E0910229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902413-2FCC-4107-8179-33416872C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85908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5F2D53E-96B0-4BB1-A169-192B3BA1D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3AAD2E7-6104-4A83-9BD0-81C101D8E4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87947F-A59C-4115-A540-86CC7F051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11/10/2023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78906C-F72F-46EE-81EE-21E08E0A3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03CFF4B-8CB9-4E04-950F-F7666E956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63469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09E7D3-C40B-4CC5-AAA3-62F34D59B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4755B1-8F97-4493-A894-FFADEBD45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FC0026-8AAA-4237-892B-AB258128D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11/10/2023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62988ED-DB23-44C3-AE2D-4A8C902D6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006316-05DA-4851-B9E7-25EA3E48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075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6B1618-9BAD-4CC5-A396-9E4DC937D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F07954-A23D-44DB-A3BB-02260A125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87A232A-C94D-4DFC-955B-A012D5E4B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11/10/2023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4E3889-D8E0-4357-A44A-571B7895B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9BB2F8-9208-4D2C-8239-BF40E566F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89604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326378-353F-49B4-9EC7-831229AB0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A6A945-E97D-47AC-9423-1DEEAB7A1A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A137096-8D1C-4E8F-91BE-06178854DD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A819F33-8F72-4A2C-A3CE-6BB77EF69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11/10/2023</a:t>
            </a:fld>
            <a:endParaRPr lang="es-E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D694A2-773F-49CE-A34E-C3B84CFA6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909991B-271F-48F5-9AAC-0F30AE111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59888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4248F0-20D9-45F5-B9A2-BF005BEC1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8874510-A615-4168-9A04-48E520D0E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873AB69-A763-49C2-A7B6-1E858EE6D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96C22CF-469C-48BD-B84B-9CEBE5BF7F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367621-5146-4D2A-8F05-E362828A5A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58A9D2F-8DB0-4F6B-BC87-06F5A7DA4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11/10/2023</a:t>
            </a:fld>
            <a:endParaRPr lang="es-E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B2BA62A-28AD-47DD-92F0-745406FF5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5C66EBD-EA05-433A-A6F3-8A2E4159D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0170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255E2B-402A-490B-92B7-47C058B53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AE41D9A-E493-4279-9C04-74F2BE5DB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11/10/2023</a:t>
            </a:fld>
            <a:endParaRPr lang="es-E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8324139-65E4-4613-BC2C-0D00E6B2B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8F69CEA-033C-41A9-8EA3-F672F5553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3766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2AFF5A5-D158-4B03-9828-28ACF35FE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11/10/2023</a:t>
            </a:fld>
            <a:endParaRPr lang="es-ES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EF37B6F-FFBA-4851-8AAD-8349AF4F8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F2FFC8D-A4B2-4F84-B3CD-2D311A1FC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8888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305A26-578E-4C24-8F80-4948FFF7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ED0830-C4B8-497A-8957-16C3C6472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B3F938E-88DE-48A9-BC43-7656EC2F81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903B199-B8CD-4379-8009-4AF4573B0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11/10/2023</a:t>
            </a:fld>
            <a:endParaRPr lang="es-E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84D1828-A280-4517-BB24-BEE883CE7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932AEF-2CC3-4946-B8B2-05F0A9E3F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09446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96A93D-56C8-46F5-8E81-ADB4DA339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F5436F1-5C4C-450B-B80B-B6A747392C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BB28A2A-D736-48A0-862F-A10E5C94C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4B838F5-EA49-4B2E-BFF5-81C48F5AC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11/10/2023</a:t>
            </a:fld>
            <a:endParaRPr lang="es-E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1CBADA6-831E-42A5-BF9E-C3714343B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3E27B7E-D3E6-4B5D-B939-4661B7533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61814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DBB5B0B9-5C25-492E-A457-FA2246C4CBE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" y="3747"/>
            <a:ext cx="12179508" cy="6850505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6DD74E3-B307-41C3-9D21-392411869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7C6056C-6908-4A2B-9780-C503001CB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9A02AA-69CD-4262-9539-10EDF2697C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F0CBD-6256-4F14-8A94-066E5A35E744}" type="datetimeFigureOut">
              <a:rPr lang="es-ES" smtClean="0"/>
              <a:t>11/10/2023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8C44CD8-EE0A-4CEC-951B-0AD8C39CDB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FF93C0-3168-40E0-901F-B8CF193F5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E3BD-6630-4C1E-9D95-FA9A36D12720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586B530-8066-4DE3-8E0B-9D342F4B70D0}"/>
              </a:ext>
            </a:extLst>
          </p:cNvPr>
          <p:cNvSpPr/>
          <p:nvPr userDrawn="1"/>
        </p:nvSpPr>
        <p:spPr>
          <a:xfrm>
            <a:off x="838200" y="196850"/>
            <a:ext cx="5000514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s-ES" sz="1400" b="1" dirty="0">
                <a:solidFill>
                  <a:srgbClr val="0E5966"/>
                </a:solidFill>
                <a:latin typeface="Teko Medium" panose="02000000000000000000" pitchFamily="2" charset="0"/>
                <a:ea typeface="DejaVu Sans Mono" panose="020B0609030804020204" pitchFamily="49" charset="0"/>
                <a:cs typeface="Teko Medium" panose="02000000000000000000" pitchFamily="2" charset="0"/>
              </a:rPr>
              <a:t>VI  JORNADAS DE PREVENCIÓN DE RIESGOS LABORALES DEL SAS</a:t>
            </a:r>
          </a:p>
          <a:p>
            <a:pPr>
              <a:lnSpc>
                <a:spcPts val="2000"/>
              </a:lnSpc>
            </a:pPr>
            <a:r>
              <a:rPr lang="es-ES" dirty="0">
                <a:solidFill>
                  <a:srgbClr val="0E5966"/>
                </a:solidFill>
                <a:latin typeface="Teko Medium" panose="02000000000000000000" pitchFamily="2" charset="0"/>
                <a:ea typeface="DejaVu Sans Mono" panose="020B0609030804020204" pitchFamily="49" charset="0"/>
                <a:cs typeface="Teko Medium" panose="02000000000000000000" pitchFamily="2" charset="0"/>
              </a:rPr>
              <a:t> </a:t>
            </a:r>
            <a:r>
              <a:rPr lang="es-ES" sz="1200" b="1" dirty="0">
                <a:solidFill>
                  <a:srgbClr val="46A6B6"/>
                </a:solidFill>
                <a:latin typeface="Calibri" panose="020F0502020204030204" pitchFamily="34" charset="0"/>
                <a:ea typeface="NSimSun" panose="02010609030101010101" pitchFamily="49" charset="-122"/>
              </a:rPr>
              <a:t>AVANZANDO EN PREVENCIÓN, CRECIENDO EN SALUD</a:t>
            </a:r>
            <a:endParaRPr lang="es-ES" sz="1200" dirty="0">
              <a:solidFill>
                <a:srgbClr val="46A6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691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2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heic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heic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heic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AB77CD0-DDE0-4B4A-BB24-0F00F3C44E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2172" y="3559628"/>
            <a:ext cx="6951306" cy="1369478"/>
          </a:xfrm>
        </p:spPr>
        <p:txBody>
          <a:bodyPr>
            <a:noAutofit/>
          </a:bodyPr>
          <a:lstStyle/>
          <a:p>
            <a:r>
              <a:rPr lang="es-ES" sz="3000" b="1" dirty="0">
                <a:solidFill>
                  <a:schemeClr val="accent2"/>
                </a:solidFill>
              </a:rPr>
              <a:t>PROPUESTA DE METODOLOGÍA:</a:t>
            </a:r>
          </a:p>
          <a:p>
            <a:r>
              <a:rPr lang="es-ES" sz="3000" b="1" dirty="0">
                <a:solidFill>
                  <a:schemeClr val="accent2"/>
                </a:solidFill>
              </a:rPr>
              <a:t>IDENTIFICACIÓN Y EVALUACIÓN DEL RIESGO ERGONÓMICO EN EL SAS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F088C7D1-92DA-41BC-9838-000A7819B5E3}"/>
              </a:ext>
            </a:extLst>
          </p:cNvPr>
          <p:cNvSpPr txBox="1">
            <a:spLocks/>
          </p:cNvSpPr>
          <p:nvPr/>
        </p:nvSpPr>
        <p:spPr>
          <a:xfrm>
            <a:off x="1072172" y="4929106"/>
            <a:ext cx="6951306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s-E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55BDCD38-A002-4695-B050-F05D1C415873}"/>
              </a:ext>
            </a:extLst>
          </p:cNvPr>
          <p:cNvSpPr/>
          <p:nvPr/>
        </p:nvSpPr>
        <p:spPr>
          <a:xfrm>
            <a:off x="97536" y="5043055"/>
            <a:ext cx="6132485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700" b="1" dirty="0"/>
              <a:t>Manuel Civantos Ruiz. TSPRL Ergonomía y Psicosociología Aplicada</a:t>
            </a:r>
          </a:p>
          <a:p>
            <a:r>
              <a:rPr lang="es-ES" sz="1700" b="1" dirty="0"/>
              <a:t>Emilio Carrera Domínguez. TSPRL Seguridad. Jefe de UPRL</a:t>
            </a:r>
          </a:p>
          <a:p>
            <a:r>
              <a:rPr lang="es-ES" sz="1700" b="1" dirty="0"/>
              <a:t>José Martín Reina. TSPRL Higiene Industrial</a:t>
            </a:r>
          </a:p>
          <a:p>
            <a:r>
              <a:rPr lang="es-ES" sz="1700" b="1" dirty="0"/>
              <a:t>Marta Muñoz Puro. Médica del Trabajo</a:t>
            </a:r>
          </a:p>
          <a:p>
            <a:r>
              <a:rPr lang="es-ES" sz="1700" b="1" dirty="0"/>
              <a:t>Diego Jesús Lomeña Urbano. Enfermero del Trabajo</a:t>
            </a:r>
          </a:p>
          <a:p>
            <a:r>
              <a:rPr lang="es-ES" sz="1700" b="1" dirty="0"/>
              <a:t>María Dolores Carreño Díaz. Administrativa PRL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EFD1D2F2-A77F-4A99-9BF8-38C1280FB3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007159"/>
              </p:ext>
            </p:extLst>
          </p:nvPr>
        </p:nvGraphicFramePr>
        <p:xfrm>
          <a:off x="6448878" y="5002046"/>
          <a:ext cx="2549236" cy="518160"/>
        </p:xfrm>
        <a:graphic>
          <a:graphicData uri="http://schemas.openxmlformats.org/drawingml/2006/table">
            <a:tbl>
              <a:tblPr/>
              <a:tblGrid>
                <a:gridCol w="2549236">
                  <a:extLst>
                    <a:ext uri="{9D8B030D-6E8A-4147-A177-3AD203B41FA5}">
                      <a16:colId xmlns:a16="http://schemas.microsoft.com/office/drawing/2014/main" val="3943144037"/>
                    </a:ext>
                  </a:extLst>
                </a:gridCol>
              </a:tblGrid>
              <a:tr h="391886">
                <a:tc>
                  <a:txBody>
                    <a:bodyPr/>
                    <a:lstStyle/>
                    <a:p>
                      <a:r>
                        <a:rPr lang="es-ES" sz="2800" b="1" dirty="0">
                          <a:solidFill>
                            <a:srgbClr val="7030A0"/>
                          </a:solidFill>
                        </a:rPr>
                        <a:t>UPRL 19 AGSO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24453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36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6367" y="206625"/>
            <a:ext cx="3120797" cy="588815"/>
          </a:xfrm>
        </p:spPr>
        <p:txBody>
          <a:bodyPr anchor="b">
            <a:normAutofit/>
          </a:bodyPr>
          <a:lstStyle/>
          <a:p>
            <a:r>
              <a:rPr lang="es-ES" sz="3600" b="1" dirty="0"/>
              <a:t>INTRODUCCIÓN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135140-057E-4968-B864-FA5877D81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14" y="1591294"/>
            <a:ext cx="7252639" cy="4614245"/>
          </a:xfrm>
        </p:spPr>
        <p:txBody>
          <a:bodyPr>
            <a:normAutofit/>
          </a:bodyPr>
          <a:lstStyle/>
          <a:p>
            <a:pPr algn="just"/>
            <a:r>
              <a:rPr lang="es-ES" dirty="0"/>
              <a:t>El entorno hospitalario presenta desafíos ergonómicos únicos debido a la naturaleza de las tareas ejecutadas por los profesionales de la salud (movilización de pacientes, cargas…).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factores que pueden tener un impacto significativo en la salud y el bienestar del personal hospitalario, aumentando el riesgo de lesiones musculoesqueléticas, trastornos ocupacionales y afectando la calidad de vida laboral.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ACEB05E-003E-4C0A-BF16-6D1441EF14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" r="2" b="2"/>
          <a:stretch/>
        </p:blipFill>
        <p:spPr>
          <a:xfrm>
            <a:off x="7733653" y="1151906"/>
            <a:ext cx="4458345" cy="5704506"/>
          </a:xfrm>
          <a:custGeom>
            <a:avLst/>
            <a:gdLst/>
            <a:ahLst/>
            <a:cxnLst/>
            <a:rect l="l" t="t" r="r" b="b"/>
            <a:pathLst>
              <a:path w="6470464" h="6856412">
                <a:moveTo>
                  <a:pt x="0" y="0"/>
                </a:moveTo>
                <a:lnTo>
                  <a:pt x="6470464" y="0"/>
                </a:lnTo>
                <a:lnTo>
                  <a:pt x="6470464" y="6856412"/>
                </a:lnTo>
                <a:lnTo>
                  <a:pt x="753" y="6856412"/>
                </a:lnTo>
                <a:lnTo>
                  <a:pt x="83736" y="6682434"/>
                </a:lnTo>
                <a:cubicBezTo>
                  <a:pt x="534353" y="5654674"/>
                  <a:pt x="777103" y="4561946"/>
                  <a:pt x="777103" y="3428997"/>
                </a:cubicBezTo>
                <a:cubicBezTo>
                  <a:pt x="777103" y="2296047"/>
                  <a:pt x="534353" y="1203318"/>
                  <a:pt x="83736" y="175558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7195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E03462-0E77-4502-AE47-D9BF5E0B6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5015" y="230752"/>
            <a:ext cx="2507775" cy="550877"/>
          </a:xfrm>
        </p:spPr>
        <p:txBody>
          <a:bodyPr anchor="b">
            <a:noAutofit/>
          </a:bodyPr>
          <a:lstStyle/>
          <a:p>
            <a:r>
              <a:rPr lang="es-ES" sz="3600" b="1" dirty="0"/>
              <a:t>OBJETIVOS</a:t>
            </a:r>
          </a:p>
        </p:txBody>
      </p:sp>
      <p:graphicFrame>
        <p:nvGraphicFramePr>
          <p:cNvPr id="23" name="Marcador de contenido 2">
            <a:extLst>
              <a:ext uri="{FF2B5EF4-FFF2-40B4-BE49-F238E27FC236}">
                <a16:creationId xmlns:a16="http://schemas.microsoft.com/office/drawing/2014/main" id="{00C33D56-872F-7C29-4160-D41E6E12E0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0340183"/>
              </p:ext>
            </p:extLst>
          </p:nvPr>
        </p:nvGraphicFramePr>
        <p:xfrm>
          <a:off x="759527" y="686627"/>
          <a:ext cx="6897203" cy="6035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id="{C33C13B2-6B71-4F67-95F3-2415E369DC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088" y="1248798"/>
            <a:ext cx="4121192" cy="4464000"/>
          </a:xfrm>
          <a:prstGeom prst="rect">
            <a:avLst/>
          </a:prstGeom>
        </p:spPr>
      </p:pic>
      <p:grpSp>
        <p:nvGrpSpPr>
          <p:cNvPr id="35" name="Group 13">
            <a:extLst>
              <a:ext uri="{FF2B5EF4-FFF2-40B4-BE49-F238E27FC236}">
                <a16:creationId xmlns:a16="http://schemas.microsoft.com/office/drawing/2014/main" id="{C54A2A4D-19EF-3552-F383-6AD9587C8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2068638" y="0"/>
            <a:ext cx="123362" cy="6858000"/>
            <a:chOff x="12068638" y="0"/>
            <a:chExt cx="123362" cy="68580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9208F0F-2734-3945-8FD0-EEB19CF41A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15">
              <a:extLst>
                <a:ext uri="{FF2B5EF4-FFF2-40B4-BE49-F238E27FC236}">
                  <a16:creationId xmlns:a16="http://schemas.microsoft.com/office/drawing/2014/main" id="{62CFF5D9-43B9-9D58-6F3F-25041716D9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3527553"/>
              <a:ext cx="123362" cy="3330447"/>
            </a:xfrm>
            <a:prstGeom prst="rect">
              <a:avLst/>
            </a:prstGeom>
            <a:gradFill>
              <a:gsLst>
                <a:gs pos="1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2102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6D8C7C-01EA-41B8-9802-5112BA9C8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6782" y="312140"/>
            <a:ext cx="3235962" cy="527626"/>
          </a:xfrm>
        </p:spPr>
        <p:txBody>
          <a:bodyPr anchor="b">
            <a:noAutofit/>
          </a:bodyPr>
          <a:lstStyle/>
          <a:p>
            <a:r>
              <a:rPr lang="es-ES" sz="3600" b="1" dirty="0"/>
              <a:t>METODOLOGÍA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5159EFC-1791-9154-8034-4ABB6800E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270" y="1199411"/>
            <a:ext cx="6543675" cy="1294407"/>
          </a:xfrm>
        </p:spPr>
        <p:txBody>
          <a:bodyPr>
            <a:normAutofit/>
          </a:bodyPr>
          <a:lstStyle/>
          <a:p>
            <a:pPr algn="just"/>
            <a:r>
              <a:rPr lang="es-ES" sz="2600" dirty="0"/>
              <a:t>Analizar factores de riesgo mediante listas de cotejo, de forma sencilla y simplificada, con la participación de los Profesionales.</a:t>
            </a:r>
          </a:p>
          <a:p>
            <a:pPr marL="0" indent="0" algn="just">
              <a:buNone/>
            </a:pPr>
            <a:endParaRPr lang="en-US" sz="1800" dirty="0"/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E0D20CC1-6C61-4E98-90B5-F9A86FA58F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20526"/>
          <a:stretch/>
        </p:blipFill>
        <p:spPr>
          <a:xfrm>
            <a:off x="7148945" y="1163782"/>
            <a:ext cx="5043055" cy="5694218"/>
          </a:xfrm>
          <a:custGeom>
            <a:avLst/>
            <a:gdLst/>
            <a:ahLst/>
            <a:cxnLst/>
            <a:rect l="l" t="t" r="r" b="b"/>
            <a:pathLst>
              <a:path w="6470464" h="6856412">
                <a:moveTo>
                  <a:pt x="0" y="0"/>
                </a:moveTo>
                <a:lnTo>
                  <a:pt x="6470464" y="0"/>
                </a:lnTo>
                <a:lnTo>
                  <a:pt x="6470464" y="6856412"/>
                </a:lnTo>
                <a:lnTo>
                  <a:pt x="753" y="6856412"/>
                </a:lnTo>
                <a:lnTo>
                  <a:pt x="83736" y="6682434"/>
                </a:lnTo>
                <a:cubicBezTo>
                  <a:pt x="534353" y="5654674"/>
                  <a:pt x="777103" y="4561946"/>
                  <a:pt x="777103" y="3428997"/>
                </a:cubicBezTo>
                <a:cubicBezTo>
                  <a:pt x="777103" y="2296047"/>
                  <a:pt x="534353" y="1203318"/>
                  <a:pt x="83736" y="175558"/>
                </a:cubicBezTo>
                <a:close/>
              </a:path>
            </a:pathLst>
          </a:custGeom>
        </p:spPr>
      </p:pic>
      <p:sp>
        <p:nvSpPr>
          <p:cNvPr id="14" name="Content Placeholder 10">
            <a:extLst>
              <a:ext uri="{FF2B5EF4-FFF2-40B4-BE49-F238E27FC236}">
                <a16:creationId xmlns:a16="http://schemas.microsoft.com/office/drawing/2014/main" id="{4A9E52D1-2FAC-410F-8601-42F3B8F91CDC}"/>
              </a:ext>
            </a:extLst>
          </p:cNvPr>
          <p:cNvSpPr txBox="1">
            <a:spLocks/>
          </p:cNvSpPr>
          <p:nvPr/>
        </p:nvSpPr>
        <p:spPr>
          <a:xfrm>
            <a:off x="605270" y="2529447"/>
            <a:ext cx="3758478" cy="39379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es-ES" sz="2600" dirty="0"/>
              <a:t>Factores: </a:t>
            </a:r>
          </a:p>
          <a:p>
            <a:pPr algn="just">
              <a:lnSpc>
                <a:spcPct val="100000"/>
              </a:lnSpc>
            </a:pPr>
            <a:r>
              <a:rPr lang="es-ES" sz="2600" dirty="0"/>
              <a:t>Manipulación Manual de Cargas </a:t>
            </a:r>
          </a:p>
          <a:p>
            <a:pPr>
              <a:lnSpc>
                <a:spcPct val="100000"/>
              </a:lnSpc>
            </a:pPr>
            <a:r>
              <a:rPr lang="es-ES" sz="2600" dirty="0"/>
              <a:t>Manipulación de Pacientes </a:t>
            </a:r>
          </a:p>
          <a:p>
            <a:pPr algn="just">
              <a:lnSpc>
                <a:spcPct val="100000"/>
              </a:lnSpc>
            </a:pPr>
            <a:r>
              <a:rPr lang="es-ES" sz="2600" dirty="0"/>
              <a:t>Empujes y Arrastres</a:t>
            </a:r>
          </a:p>
          <a:p>
            <a:pPr algn="just">
              <a:lnSpc>
                <a:spcPct val="100000"/>
              </a:lnSpc>
            </a:pPr>
            <a:r>
              <a:rPr lang="es-ES" sz="2600" dirty="0"/>
              <a:t>Condiciones de Trabajo </a:t>
            </a:r>
            <a:endParaRPr lang="en-US" sz="2600" dirty="0"/>
          </a:p>
        </p:txBody>
      </p:sp>
      <p:sp>
        <p:nvSpPr>
          <p:cNvPr id="16" name="Content Placeholder 10">
            <a:extLst>
              <a:ext uri="{FF2B5EF4-FFF2-40B4-BE49-F238E27FC236}">
                <a16:creationId xmlns:a16="http://schemas.microsoft.com/office/drawing/2014/main" id="{04895BB1-65F1-447F-BB7A-365EF2A64A4D}"/>
              </a:ext>
            </a:extLst>
          </p:cNvPr>
          <p:cNvSpPr txBox="1">
            <a:spLocks/>
          </p:cNvSpPr>
          <p:nvPr/>
        </p:nvSpPr>
        <p:spPr>
          <a:xfrm>
            <a:off x="4363748" y="2975597"/>
            <a:ext cx="3235962" cy="3306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2600" dirty="0"/>
              <a:t>Posturas de Trabajo y Repetitividad,</a:t>
            </a:r>
          </a:p>
          <a:p>
            <a:pPr algn="just"/>
            <a:r>
              <a:rPr lang="es-ES" sz="2600" dirty="0"/>
              <a:t>Ergonomía Ambiental </a:t>
            </a:r>
          </a:p>
          <a:p>
            <a:r>
              <a:rPr lang="es-ES" sz="2600" dirty="0"/>
              <a:t>Indicador de existencia de Riesgo </a:t>
            </a:r>
          </a:p>
          <a:p>
            <a:pPr algn="just"/>
            <a:r>
              <a:rPr lang="es-ES" sz="2600" dirty="0"/>
              <a:t>Escala Borg de Esfuerzo Percibido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62492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2C492B-256F-4347-8C22-A46557BA8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3267" y="159941"/>
            <a:ext cx="3080763" cy="6000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</a:rPr>
              <a:t>METODOLOGÍA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0483244-3FE1-5CDD-710A-F74FDBFB2F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15707" y="5350720"/>
            <a:ext cx="1952954" cy="1663853"/>
            <a:chOff x="-115707" y="5350720"/>
            <a:chExt cx="1952954" cy="1663853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19FC087-ADB8-F0CB-388D-4029C1B534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111881">
              <a:off x="259292" y="6176131"/>
              <a:ext cx="325448" cy="313454"/>
            </a:xfrm>
            <a:custGeom>
              <a:avLst/>
              <a:gdLst>
                <a:gd name="connsiteX0" fmla="*/ 845218 w 2601267"/>
                <a:gd name="connsiteY0" fmla="*/ 6508 h 3247197"/>
                <a:gd name="connsiteX1" fmla="*/ 666313 w 2601267"/>
                <a:gd name="connsiteY1" fmla="*/ 158908 h 3247197"/>
                <a:gd name="connsiteX2" fmla="*/ 778957 w 2601267"/>
                <a:gd name="connsiteY2" fmla="*/ 3213534 h 3247197"/>
                <a:gd name="connsiteX3" fmla="*/ 1415061 w 2601267"/>
                <a:gd name="connsiteY3" fmla="*/ 3240039 h 3247197"/>
                <a:gd name="connsiteX4" fmla="*/ 1965026 w 2601267"/>
                <a:gd name="connsiteY4" fmla="*/ 2994874 h 3247197"/>
                <a:gd name="connsiteX5" fmla="*/ 2521618 w 2601267"/>
                <a:gd name="connsiteY5" fmla="*/ 2179865 h 3247197"/>
                <a:gd name="connsiteX6" fmla="*/ 2601131 w 2601267"/>
                <a:gd name="connsiteY6" fmla="*/ 1722665 h 3247197"/>
                <a:gd name="connsiteX7" fmla="*/ 2501739 w 2601267"/>
                <a:gd name="connsiteY7" fmla="*/ 1238960 h 3247197"/>
                <a:gd name="connsiteX8" fmla="*/ 2276452 w 2601267"/>
                <a:gd name="connsiteY8" fmla="*/ 801639 h 3247197"/>
                <a:gd name="connsiteX9" fmla="*/ 1627096 w 2601267"/>
                <a:gd name="connsiteY9" fmla="*/ 198665 h 3247197"/>
                <a:gd name="connsiteX10" fmla="*/ 1415061 w 2601267"/>
                <a:gd name="connsiteY10" fmla="*/ 132404 h 3247197"/>
                <a:gd name="connsiteX11" fmla="*/ 1189774 w 2601267"/>
                <a:gd name="connsiteY11" fmla="*/ 79395 h 3247197"/>
                <a:gd name="connsiteX12" fmla="*/ 1024122 w 2601267"/>
                <a:gd name="connsiteY12" fmla="*/ 46265 h 3247197"/>
                <a:gd name="connsiteX13" fmla="*/ 878348 w 2601267"/>
                <a:gd name="connsiteY13" fmla="*/ 52891 h 3247197"/>
                <a:gd name="connsiteX14" fmla="*/ 818713 w 2601267"/>
                <a:gd name="connsiteY14" fmla="*/ 26387 h 3247197"/>
                <a:gd name="connsiteX15" fmla="*/ 845218 w 2601267"/>
                <a:gd name="connsiteY15" fmla="*/ 6508 h 3247197"/>
                <a:gd name="connsiteX0" fmla="*/ 1205667 w 2961716"/>
                <a:gd name="connsiteY0" fmla="*/ 75319 h 3445468"/>
                <a:gd name="connsiteX1" fmla="*/ 72605 w 2961716"/>
                <a:gd name="connsiteY1" fmla="*/ 1175249 h 3445468"/>
                <a:gd name="connsiteX2" fmla="*/ 1139406 w 2961716"/>
                <a:gd name="connsiteY2" fmla="*/ 3282345 h 3445468"/>
                <a:gd name="connsiteX3" fmla="*/ 1775510 w 2961716"/>
                <a:gd name="connsiteY3" fmla="*/ 3308850 h 3445468"/>
                <a:gd name="connsiteX4" fmla="*/ 2325475 w 2961716"/>
                <a:gd name="connsiteY4" fmla="*/ 3063685 h 3445468"/>
                <a:gd name="connsiteX5" fmla="*/ 2882067 w 2961716"/>
                <a:gd name="connsiteY5" fmla="*/ 2248676 h 3445468"/>
                <a:gd name="connsiteX6" fmla="*/ 2961580 w 2961716"/>
                <a:gd name="connsiteY6" fmla="*/ 1791476 h 3445468"/>
                <a:gd name="connsiteX7" fmla="*/ 2862188 w 2961716"/>
                <a:gd name="connsiteY7" fmla="*/ 1307771 h 3445468"/>
                <a:gd name="connsiteX8" fmla="*/ 2636901 w 2961716"/>
                <a:gd name="connsiteY8" fmla="*/ 870450 h 3445468"/>
                <a:gd name="connsiteX9" fmla="*/ 1987545 w 2961716"/>
                <a:gd name="connsiteY9" fmla="*/ 267476 h 3445468"/>
                <a:gd name="connsiteX10" fmla="*/ 1775510 w 2961716"/>
                <a:gd name="connsiteY10" fmla="*/ 201215 h 3445468"/>
                <a:gd name="connsiteX11" fmla="*/ 1550223 w 2961716"/>
                <a:gd name="connsiteY11" fmla="*/ 148206 h 3445468"/>
                <a:gd name="connsiteX12" fmla="*/ 1384571 w 2961716"/>
                <a:gd name="connsiteY12" fmla="*/ 115076 h 3445468"/>
                <a:gd name="connsiteX13" fmla="*/ 1238797 w 2961716"/>
                <a:gd name="connsiteY13" fmla="*/ 121702 h 3445468"/>
                <a:gd name="connsiteX14" fmla="*/ 1179162 w 2961716"/>
                <a:gd name="connsiteY14" fmla="*/ 95198 h 3445468"/>
                <a:gd name="connsiteX15" fmla="*/ 1205667 w 2961716"/>
                <a:gd name="connsiteY15" fmla="*/ 75319 h 3445468"/>
                <a:gd name="connsiteX0" fmla="*/ 1237442 w 2993491"/>
                <a:gd name="connsiteY0" fmla="*/ 75319 h 3308850"/>
                <a:gd name="connsiteX1" fmla="*/ 104380 w 2993491"/>
                <a:gd name="connsiteY1" fmla="*/ 1175249 h 3308850"/>
                <a:gd name="connsiteX2" fmla="*/ 243528 w 2993491"/>
                <a:gd name="connsiteY2" fmla="*/ 2878153 h 3308850"/>
                <a:gd name="connsiteX3" fmla="*/ 1807285 w 2993491"/>
                <a:gd name="connsiteY3" fmla="*/ 3308850 h 3308850"/>
                <a:gd name="connsiteX4" fmla="*/ 2357250 w 2993491"/>
                <a:gd name="connsiteY4" fmla="*/ 3063685 h 3308850"/>
                <a:gd name="connsiteX5" fmla="*/ 2913842 w 2993491"/>
                <a:gd name="connsiteY5" fmla="*/ 2248676 h 3308850"/>
                <a:gd name="connsiteX6" fmla="*/ 2993355 w 2993491"/>
                <a:gd name="connsiteY6" fmla="*/ 1791476 h 3308850"/>
                <a:gd name="connsiteX7" fmla="*/ 2893963 w 2993491"/>
                <a:gd name="connsiteY7" fmla="*/ 1307771 h 3308850"/>
                <a:gd name="connsiteX8" fmla="*/ 2668676 w 2993491"/>
                <a:gd name="connsiteY8" fmla="*/ 870450 h 3308850"/>
                <a:gd name="connsiteX9" fmla="*/ 2019320 w 2993491"/>
                <a:gd name="connsiteY9" fmla="*/ 267476 h 3308850"/>
                <a:gd name="connsiteX10" fmla="*/ 1807285 w 2993491"/>
                <a:gd name="connsiteY10" fmla="*/ 201215 h 3308850"/>
                <a:gd name="connsiteX11" fmla="*/ 1581998 w 2993491"/>
                <a:gd name="connsiteY11" fmla="*/ 148206 h 3308850"/>
                <a:gd name="connsiteX12" fmla="*/ 1416346 w 2993491"/>
                <a:gd name="connsiteY12" fmla="*/ 115076 h 3308850"/>
                <a:gd name="connsiteX13" fmla="*/ 1270572 w 2993491"/>
                <a:gd name="connsiteY13" fmla="*/ 121702 h 3308850"/>
                <a:gd name="connsiteX14" fmla="*/ 1210937 w 2993491"/>
                <a:gd name="connsiteY14" fmla="*/ 95198 h 3308850"/>
                <a:gd name="connsiteX15" fmla="*/ 1237442 w 2993491"/>
                <a:gd name="connsiteY15" fmla="*/ 75319 h 3308850"/>
                <a:gd name="connsiteX0" fmla="*/ 1209047 w 2991601"/>
                <a:gd name="connsiteY0" fmla="*/ 0 h 3213652"/>
                <a:gd name="connsiteX1" fmla="*/ 102490 w 2991601"/>
                <a:gd name="connsiteY1" fmla="*/ 1080051 h 3213652"/>
                <a:gd name="connsiteX2" fmla="*/ 241638 w 2991601"/>
                <a:gd name="connsiteY2" fmla="*/ 2782955 h 3213652"/>
                <a:gd name="connsiteX3" fmla="*/ 1805395 w 2991601"/>
                <a:gd name="connsiteY3" fmla="*/ 3213652 h 3213652"/>
                <a:gd name="connsiteX4" fmla="*/ 2355360 w 2991601"/>
                <a:gd name="connsiteY4" fmla="*/ 2968487 h 3213652"/>
                <a:gd name="connsiteX5" fmla="*/ 2911952 w 2991601"/>
                <a:gd name="connsiteY5" fmla="*/ 2153478 h 3213652"/>
                <a:gd name="connsiteX6" fmla="*/ 2991465 w 2991601"/>
                <a:gd name="connsiteY6" fmla="*/ 1696278 h 3213652"/>
                <a:gd name="connsiteX7" fmla="*/ 2892073 w 2991601"/>
                <a:gd name="connsiteY7" fmla="*/ 1212573 h 3213652"/>
                <a:gd name="connsiteX8" fmla="*/ 2666786 w 2991601"/>
                <a:gd name="connsiteY8" fmla="*/ 775252 h 3213652"/>
                <a:gd name="connsiteX9" fmla="*/ 2017430 w 2991601"/>
                <a:gd name="connsiteY9" fmla="*/ 172278 h 3213652"/>
                <a:gd name="connsiteX10" fmla="*/ 1805395 w 2991601"/>
                <a:gd name="connsiteY10" fmla="*/ 106017 h 3213652"/>
                <a:gd name="connsiteX11" fmla="*/ 1580108 w 2991601"/>
                <a:gd name="connsiteY11" fmla="*/ 53008 h 3213652"/>
                <a:gd name="connsiteX12" fmla="*/ 1414456 w 2991601"/>
                <a:gd name="connsiteY12" fmla="*/ 19878 h 3213652"/>
                <a:gd name="connsiteX13" fmla="*/ 1268682 w 2991601"/>
                <a:gd name="connsiteY13" fmla="*/ 26504 h 3213652"/>
                <a:gd name="connsiteX14" fmla="*/ 1209047 w 2991601"/>
                <a:gd name="connsiteY14" fmla="*/ 0 h 3213652"/>
                <a:gd name="connsiteX0" fmla="*/ 564076 w 2949603"/>
                <a:gd name="connsiteY0" fmla="*/ 153160 h 3201160"/>
                <a:gd name="connsiteX1" fmla="*/ 60492 w 2949603"/>
                <a:gd name="connsiteY1" fmla="*/ 1067559 h 3201160"/>
                <a:gd name="connsiteX2" fmla="*/ 199640 w 2949603"/>
                <a:gd name="connsiteY2" fmla="*/ 2770463 h 3201160"/>
                <a:gd name="connsiteX3" fmla="*/ 1763397 w 2949603"/>
                <a:gd name="connsiteY3" fmla="*/ 3201160 h 3201160"/>
                <a:gd name="connsiteX4" fmla="*/ 2313362 w 2949603"/>
                <a:gd name="connsiteY4" fmla="*/ 2955995 h 3201160"/>
                <a:gd name="connsiteX5" fmla="*/ 2869954 w 2949603"/>
                <a:gd name="connsiteY5" fmla="*/ 2140986 h 3201160"/>
                <a:gd name="connsiteX6" fmla="*/ 2949467 w 2949603"/>
                <a:gd name="connsiteY6" fmla="*/ 1683786 h 3201160"/>
                <a:gd name="connsiteX7" fmla="*/ 2850075 w 2949603"/>
                <a:gd name="connsiteY7" fmla="*/ 1200081 h 3201160"/>
                <a:gd name="connsiteX8" fmla="*/ 2624788 w 2949603"/>
                <a:gd name="connsiteY8" fmla="*/ 762760 h 3201160"/>
                <a:gd name="connsiteX9" fmla="*/ 1975432 w 2949603"/>
                <a:gd name="connsiteY9" fmla="*/ 159786 h 3201160"/>
                <a:gd name="connsiteX10" fmla="*/ 1763397 w 2949603"/>
                <a:gd name="connsiteY10" fmla="*/ 93525 h 3201160"/>
                <a:gd name="connsiteX11" fmla="*/ 1538110 w 2949603"/>
                <a:gd name="connsiteY11" fmla="*/ 40516 h 3201160"/>
                <a:gd name="connsiteX12" fmla="*/ 1372458 w 2949603"/>
                <a:gd name="connsiteY12" fmla="*/ 7386 h 3201160"/>
                <a:gd name="connsiteX13" fmla="*/ 1226684 w 2949603"/>
                <a:gd name="connsiteY13" fmla="*/ 14012 h 3201160"/>
                <a:gd name="connsiteX14" fmla="*/ 564076 w 2949603"/>
                <a:gd name="connsiteY14" fmla="*/ 153160 h 3201160"/>
                <a:gd name="connsiteX0" fmla="*/ 564076 w 2949538"/>
                <a:gd name="connsiteY0" fmla="*/ 153160 h 3201160"/>
                <a:gd name="connsiteX1" fmla="*/ 60492 w 2949538"/>
                <a:gd name="connsiteY1" fmla="*/ 1067559 h 3201160"/>
                <a:gd name="connsiteX2" fmla="*/ 199640 w 2949538"/>
                <a:gd name="connsiteY2" fmla="*/ 2770463 h 3201160"/>
                <a:gd name="connsiteX3" fmla="*/ 1763397 w 2949538"/>
                <a:gd name="connsiteY3" fmla="*/ 3201160 h 3201160"/>
                <a:gd name="connsiteX4" fmla="*/ 2313362 w 2949538"/>
                <a:gd name="connsiteY4" fmla="*/ 2955995 h 3201160"/>
                <a:gd name="connsiteX5" fmla="*/ 2869954 w 2949538"/>
                <a:gd name="connsiteY5" fmla="*/ 2140986 h 3201160"/>
                <a:gd name="connsiteX6" fmla="*/ 2949467 w 2949538"/>
                <a:gd name="connsiteY6" fmla="*/ 1683786 h 3201160"/>
                <a:gd name="connsiteX7" fmla="*/ 2855983 w 2949538"/>
                <a:gd name="connsiteY7" fmla="*/ 1085218 h 3201160"/>
                <a:gd name="connsiteX8" fmla="*/ 2624788 w 2949538"/>
                <a:gd name="connsiteY8" fmla="*/ 762760 h 3201160"/>
                <a:gd name="connsiteX9" fmla="*/ 1975432 w 2949538"/>
                <a:gd name="connsiteY9" fmla="*/ 159786 h 3201160"/>
                <a:gd name="connsiteX10" fmla="*/ 1763397 w 2949538"/>
                <a:gd name="connsiteY10" fmla="*/ 93525 h 3201160"/>
                <a:gd name="connsiteX11" fmla="*/ 1538110 w 2949538"/>
                <a:gd name="connsiteY11" fmla="*/ 40516 h 3201160"/>
                <a:gd name="connsiteX12" fmla="*/ 1372458 w 2949538"/>
                <a:gd name="connsiteY12" fmla="*/ 7386 h 3201160"/>
                <a:gd name="connsiteX13" fmla="*/ 1226684 w 2949538"/>
                <a:gd name="connsiteY13" fmla="*/ 14012 h 3201160"/>
                <a:gd name="connsiteX14" fmla="*/ 564076 w 2949538"/>
                <a:gd name="connsiteY14" fmla="*/ 153160 h 3201160"/>
                <a:gd name="connsiteX0" fmla="*/ 564076 w 2949538"/>
                <a:gd name="connsiteY0" fmla="*/ 153160 h 3201160"/>
                <a:gd name="connsiteX1" fmla="*/ 60492 w 2949538"/>
                <a:gd name="connsiteY1" fmla="*/ 1067559 h 3201160"/>
                <a:gd name="connsiteX2" fmla="*/ 199640 w 2949538"/>
                <a:gd name="connsiteY2" fmla="*/ 2770463 h 3201160"/>
                <a:gd name="connsiteX3" fmla="*/ 1763397 w 2949538"/>
                <a:gd name="connsiteY3" fmla="*/ 3201160 h 3201160"/>
                <a:gd name="connsiteX4" fmla="*/ 2313362 w 2949538"/>
                <a:gd name="connsiteY4" fmla="*/ 2955995 h 3201160"/>
                <a:gd name="connsiteX5" fmla="*/ 2869954 w 2949538"/>
                <a:gd name="connsiteY5" fmla="*/ 2140986 h 3201160"/>
                <a:gd name="connsiteX6" fmla="*/ 2949467 w 2949538"/>
                <a:gd name="connsiteY6" fmla="*/ 1683786 h 3201160"/>
                <a:gd name="connsiteX7" fmla="*/ 2855983 w 2949538"/>
                <a:gd name="connsiteY7" fmla="*/ 1085218 h 3201160"/>
                <a:gd name="connsiteX8" fmla="*/ 2595248 w 2949538"/>
                <a:gd name="connsiteY8" fmla="*/ 653943 h 3201160"/>
                <a:gd name="connsiteX9" fmla="*/ 1975432 w 2949538"/>
                <a:gd name="connsiteY9" fmla="*/ 159786 h 3201160"/>
                <a:gd name="connsiteX10" fmla="*/ 1763397 w 2949538"/>
                <a:gd name="connsiteY10" fmla="*/ 93525 h 3201160"/>
                <a:gd name="connsiteX11" fmla="*/ 1538110 w 2949538"/>
                <a:gd name="connsiteY11" fmla="*/ 40516 h 3201160"/>
                <a:gd name="connsiteX12" fmla="*/ 1372458 w 2949538"/>
                <a:gd name="connsiteY12" fmla="*/ 7386 h 3201160"/>
                <a:gd name="connsiteX13" fmla="*/ 1226684 w 2949538"/>
                <a:gd name="connsiteY13" fmla="*/ 14012 h 3201160"/>
                <a:gd name="connsiteX14" fmla="*/ 564076 w 2949538"/>
                <a:gd name="connsiteY14" fmla="*/ 153160 h 3201160"/>
                <a:gd name="connsiteX0" fmla="*/ 564076 w 2949538"/>
                <a:gd name="connsiteY0" fmla="*/ 144905 h 3192905"/>
                <a:gd name="connsiteX1" fmla="*/ 60492 w 2949538"/>
                <a:gd name="connsiteY1" fmla="*/ 1059304 h 3192905"/>
                <a:gd name="connsiteX2" fmla="*/ 199640 w 2949538"/>
                <a:gd name="connsiteY2" fmla="*/ 2762208 h 3192905"/>
                <a:gd name="connsiteX3" fmla="*/ 1763397 w 2949538"/>
                <a:gd name="connsiteY3" fmla="*/ 3192905 h 3192905"/>
                <a:gd name="connsiteX4" fmla="*/ 2313362 w 2949538"/>
                <a:gd name="connsiteY4" fmla="*/ 2947740 h 3192905"/>
                <a:gd name="connsiteX5" fmla="*/ 2869954 w 2949538"/>
                <a:gd name="connsiteY5" fmla="*/ 2132731 h 3192905"/>
                <a:gd name="connsiteX6" fmla="*/ 2949467 w 2949538"/>
                <a:gd name="connsiteY6" fmla="*/ 1675531 h 3192905"/>
                <a:gd name="connsiteX7" fmla="*/ 2855983 w 2949538"/>
                <a:gd name="connsiteY7" fmla="*/ 1076963 h 3192905"/>
                <a:gd name="connsiteX8" fmla="*/ 2595248 w 2949538"/>
                <a:gd name="connsiteY8" fmla="*/ 645688 h 3192905"/>
                <a:gd name="connsiteX9" fmla="*/ 1975432 w 2949538"/>
                <a:gd name="connsiteY9" fmla="*/ 151531 h 3192905"/>
                <a:gd name="connsiteX10" fmla="*/ 1763397 w 2949538"/>
                <a:gd name="connsiteY10" fmla="*/ 85270 h 3192905"/>
                <a:gd name="connsiteX11" fmla="*/ 1538110 w 2949538"/>
                <a:gd name="connsiteY11" fmla="*/ 32261 h 3192905"/>
                <a:gd name="connsiteX12" fmla="*/ 1226684 w 2949538"/>
                <a:gd name="connsiteY12" fmla="*/ 5757 h 3192905"/>
                <a:gd name="connsiteX13" fmla="*/ 564076 w 2949538"/>
                <a:gd name="connsiteY13" fmla="*/ 144905 h 3192905"/>
                <a:gd name="connsiteX0" fmla="*/ 564076 w 2949538"/>
                <a:gd name="connsiteY0" fmla="*/ 146377 h 3194377"/>
                <a:gd name="connsiteX1" fmla="*/ 60492 w 2949538"/>
                <a:gd name="connsiteY1" fmla="*/ 1060776 h 3194377"/>
                <a:gd name="connsiteX2" fmla="*/ 199640 w 2949538"/>
                <a:gd name="connsiteY2" fmla="*/ 2763680 h 3194377"/>
                <a:gd name="connsiteX3" fmla="*/ 1763397 w 2949538"/>
                <a:gd name="connsiteY3" fmla="*/ 3194377 h 3194377"/>
                <a:gd name="connsiteX4" fmla="*/ 2313362 w 2949538"/>
                <a:gd name="connsiteY4" fmla="*/ 2949212 h 3194377"/>
                <a:gd name="connsiteX5" fmla="*/ 2869954 w 2949538"/>
                <a:gd name="connsiteY5" fmla="*/ 2134203 h 3194377"/>
                <a:gd name="connsiteX6" fmla="*/ 2949467 w 2949538"/>
                <a:gd name="connsiteY6" fmla="*/ 1677003 h 3194377"/>
                <a:gd name="connsiteX7" fmla="*/ 2855983 w 2949538"/>
                <a:gd name="connsiteY7" fmla="*/ 1078435 h 3194377"/>
                <a:gd name="connsiteX8" fmla="*/ 2595248 w 2949538"/>
                <a:gd name="connsiteY8" fmla="*/ 647160 h 3194377"/>
                <a:gd name="connsiteX9" fmla="*/ 1975432 w 2949538"/>
                <a:gd name="connsiteY9" fmla="*/ 153003 h 3194377"/>
                <a:gd name="connsiteX10" fmla="*/ 1538110 w 2949538"/>
                <a:gd name="connsiteY10" fmla="*/ 33733 h 3194377"/>
                <a:gd name="connsiteX11" fmla="*/ 1226684 w 2949538"/>
                <a:gd name="connsiteY11" fmla="*/ 7229 h 3194377"/>
                <a:gd name="connsiteX12" fmla="*/ 564076 w 2949538"/>
                <a:gd name="connsiteY12" fmla="*/ 146377 h 3194377"/>
                <a:gd name="connsiteX0" fmla="*/ 564076 w 2949538"/>
                <a:gd name="connsiteY0" fmla="*/ 146377 h 3194377"/>
                <a:gd name="connsiteX1" fmla="*/ 60492 w 2949538"/>
                <a:gd name="connsiteY1" fmla="*/ 1060776 h 3194377"/>
                <a:gd name="connsiteX2" fmla="*/ 199640 w 2949538"/>
                <a:gd name="connsiteY2" fmla="*/ 2763680 h 3194377"/>
                <a:gd name="connsiteX3" fmla="*/ 1763397 w 2949538"/>
                <a:gd name="connsiteY3" fmla="*/ 3194377 h 3194377"/>
                <a:gd name="connsiteX4" fmla="*/ 2313362 w 2949538"/>
                <a:gd name="connsiteY4" fmla="*/ 2949212 h 3194377"/>
                <a:gd name="connsiteX5" fmla="*/ 2869954 w 2949538"/>
                <a:gd name="connsiteY5" fmla="*/ 2134203 h 3194377"/>
                <a:gd name="connsiteX6" fmla="*/ 2949467 w 2949538"/>
                <a:gd name="connsiteY6" fmla="*/ 1677003 h 3194377"/>
                <a:gd name="connsiteX7" fmla="*/ 2855983 w 2949538"/>
                <a:gd name="connsiteY7" fmla="*/ 1078435 h 3194377"/>
                <a:gd name="connsiteX8" fmla="*/ 2595248 w 2949538"/>
                <a:gd name="connsiteY8" fmla="*/ 647160 h 3194377"/>
                <a:gd name="connsiteX9" fmla="*/ 1975432 w 2949538"/>
                <a:gd name="connsiteY9" fmla="*/ 153003 h 3194377"/>
                <a:gd name="connsiteX10" fmla="*/ 1538110 w 2949538"/>
                <a:gd name="connsiteY10" fmla="*/ 33733 h 3194377"/>
                <a:gd name="connsiteX11" fmla="*/ 1226684 w 2949538"/>
                <a:gd name="connsiteY11" fmla="*/ 7229 h 3194377"/>
                <a:gd name="connsiteX12" fmla="*/ 564076 w 2949538"/>
                <a:gd name="connsiteY12" fmla="*/ 146377 h 3194377"/>
                <a:gd name="connsiteX0" fmla="*/ 678882 w 3064344"/>
                <a:gd name="connsiteY0" fmla="*/ 146377 h 3194377"/>
                <a:gd name="connsiteX1" fmla="*/ 23660 w 3064344"/>
                <a:gd name="connsiteY1" fmla="*/ 1451714 h 3194377"/>
                <a:gd name="connsiteX2" fmla="*/ 314446 w 3064344"/>
                <a:gd name="connsiteY2" fmla="*/ 2763680 h 3194377"/>
                <a:gd name="connsiteX3" fmla="*/ 1878203 w 3064344"/>
                <a:gd name="connsiteY3" fmla="*/ 3194377 h 3194377"/>
                <a:gd name="connsiteX4" fmla="*/ 2428168 w 3064344"/>
                <a:gd name="connsiteY4" fmla="*/ 2949212 h 3194377"/>
                <a:gd name="connsiteX5" fmla="*/ 2984760 w 3064344"/>
                <a:gd name="connsiteY5" fmla="*/ 2134203 h 3194377"/>
                <a:gd name="connsiteX6" fmla="*/ 3064273 w 3064344"/>
                <a:gd name="connsiteY6" fmla="*/ 1677003 h 3194377"/>
                <a:gd name="connsiteX7" fmla="*/ 2970789 w 3064344"/>
                <a:gd name="connsiteY7" fmla="*/ 1078435 h 3194377"/>
                <a:gd name="connsiteX8" fmla="*/ 2710054 w 3064344"/>
                <a:gd name="connsiteY8" fmla="*/ 647160 h 3194377"/>
                <a:gd name="connsiteX9" fmla="*/ 2090238 w 3064344"/>
                <a:gd name="connsiteY9" fmla="*/ 153003 h 3194377"/>
                <a:gd name="connsiteX10" fmla="*/ 1652916 w 3064344"/>
                <a:gd name="connsiteY10" fmla="*/ 33733 h 3194377"/>
                <a:gd name="connsiteX11" fmla="*/ 1341490 w 3064344"/>
                <a:gd name="connsiteY11" fmla="*/ 7229 h 3194377"/>
                <a:gd name="connsiteX12" fmla="*/ 678882 w 3064344"/>
                <a:gd name="connsiteY12" fmla="*/ 146377 h 3194377"/>
                <a:gd name="connsiteX0" fmla="*/ 655721 w 3041183"/>
                <a:gd name="connsiteY0" fmla="*/ 146377 h 3194377"/>
                <a:gd name="connsiteX1" fmla="*/ 499 w 3041183"/>
                <a:gd name="connsiteY1" fmla="*/ 1451714 h 3194377"/>
                <a:gd name="connsiteX2" fmla="*/ 291285 w 3041183"/>
                <a:gd name="connsiteY2" fmla="*/ 2763680 h 3194377"/>
                <a:gd name="connsiteX3" fmla="*/ 1855042 w 3041183"/>
                <a:gd name="connsiteY3" fmla="*/ 3194377 h 3194377"/>
                <a:gd name="connsiteX4" fmla="*/ 2405007 w 3041183"/>
                <a:gd name="connsiteY4" fmla="*/ 2949212 h 3194377"/>
                <a:gd name="connsiteX5" fmla="*/ 2961599 w 3041183"/>
                <a:gd name="connsiteY5" fmla="*/ 2134203 h 3194377"/>
                <a:gd name="connsiteX6" fmla="*/ 3041112 w 3041183"/>
                <a:gd name="connsiteY6" fmla="*/ 1677003 h 3194377"/>
                <a:gd name="connsiteX7" fmla="*/ 2947628 w 3041183"/>
                <a:gd name="connsiteY7" fmla="*/ 1078435 h 3194377"/>
                <a:gd name="connsiteX8" fmla="*/ 2686893 w 3041183"/>
                <a:gd name="connsiteY8" fmla="*/ 647160 h 3194377"/>
                <a:gd name="connsiteX9" fmla="*/ 2067077 w 3041183"/>
                <a:gd name="connsiteY9" fmla="*/ 153003 h 3194377"/>
                <a:gd name="connsiteX10" fmla="*/ 1629755 w 3041183"/>
                <a:gd name="connsiteY10" fmla="*/ 33733 h 3194377"/>
                <a:gd name="connsiteX11" fmla="*/ 1318329 w 3041183"/>
                <a:gd name="connsiteY11" fmla="*/ 7229 h 3194377"/>
                <a:gd name="connsiteX12" fmla="*/ 655721 w 3041183"/>
                <a:gd name="connsiteY12" fmla="*/ 146377 h 3194377"/>
                <a:gd name="connsiteX0" fmla="*/ 655720 w 3041182"/>
                <a:gd name="connsiteY0" fmla="*/ 146377 h 3162134"/>
                <a:gd name="connsiteX1" fmla="*/ 498 w 3041182"/>
                <a:gd name="connsiteY1" fmla="*/ 1451714 h 3162134"/>
                <a:gd name="connsiteX2" fmla="*/ 291284 w 3041182"/>
                <a:gd name="connsiteY2" fmla="*/ 2763680 h 3162134"/>
                <a:gd name="connsiteX3" fmla="*/ 1593121 w 3041182"/>
                <a:gd name="connsiteY3" fmla="*/ 3162134 h 3162134"/>
                <a:gd name="connsiteX4" fmla="*/ 2405006 w 3041182"/>
                <a:gd name="connsiteY4" fmla="*/ 2949212 h 3162134"/>
                <a:gd name="connsiteX5" fmla="*/ 2961598 w 3041182"/>
                <a:gd name="connsiteY5" fmla="*/ 2134203 h 3162134"/>
                <a:gd name="connsiteX6" fmla="*/ 3041111 w 3041182"/>
                <a:gd name="connsiteY6" fmla="*/ 1677003 h 3162134"/>
                <a:gd name="connsiteX7" fmla="*/ 2947627 w 3041182"/>
                <a:gd name="connsiteY7" fmla="*/ 1078435 h 3162134"/>
                <a:gd name="connsiteX8" fmla="*/ 2686892 w 3041182"/>
                <a:gd name="connsiteY8" fmla="*/ 647160 h 3162134"/>
                <a:gd name="connsiteX9" fmla="*/ 2067076 w 3041182"/>
                <a:gd name="connsiteY9" fmla="*/ 153003 h 3162134"/>
                <a:gd name="connsiteX10" fmla="*/ 1629754 w 3041182"/>
                <a:gd name="connsiteY10" fmla="*/ 33733 h 3162134"/>
                <a:gd name="connsiteX11" fmla="*/ 1318328 w 3041182"/>
                <a:gd name="connsiteY11" fmla="*/ 7229 h 3162134"/>
                <a:gd name="connsiteX12" fmla="*/ 655720 w 3041182"/>
                <a:gd name="connsiteY12" fmla="*/ 146377 h 3162134"/>
                <a:gd name="connsiteX0" fmla="*/ 655720 w 3041182"/>
                <a:gd name="connsiteY0" fmla="*/ 146377 h 3162134"/>
                <a:gd name="connsiteX1" fmla="*/ 498 w 3041182"/>
                <a:gd name="connsiteY1" fmla="*/ 1451714 h 3162134"/>
                <a:gd name="connsiteX2" fmla="*/ 291284 w 3041182"/>
                <a:gd name="connsiteY2" fmla="*/ 2763680 h 3162134"/>
                <a:gd name="connsiteX3" fmla="*/ 1593121 w 3041182"/>
                <a:gd name="connsiteY3" fmla="*/ 3162134 h 3162134"/>
                <a:gd name="connsiteX4" fmla="*/ 2405006 w 3041182"/>
                <a:gd name="connsiteY4" fmla="*/ 2949212 h 3162134"/>
                <a:gd name="connsiteX5" fmla="*/ 2961598 w 3041182"/>
                <a:gd name="connsiteY5" fmla="*/ 2134203 h 3162134"/>
                <a:gd name="connsiteX6" fmla="*/ 3041111 w 3041182"/>
                <a:gd name="connsiteY6" fmla="*/ 1677003 h 3162134"/>
                <a:gd name="connsiteX7" fmla="*/ 2947627 w 3041182"/>
                <a:gd name="connsiteY7" fmla="*/ 1078435 h 3162134"/>
                <a:gd name="connsiteX8" fmla="*/ 2686892 w 3041182"/>
                <a:gd name="connsiteY8" fmla="*/ 647160 h 3162134"/>
                <a:gd name="connsiteX9" fmla="*/ 2067076 w 3041182"/>
                <a:gd name="connsiteY9" fmla="*/ 153003 h 3162134"/>
                <a:gd name="connsiteX10" fmla="*/ 1629754 w 3041182"/>
                <a:gd name="connsiteY10" fmla="*/ 33733 h 3162134"/>
                <a:gd name="connsiteX11" fmla="*/ 1318328 w 3041182"/>
                <a:gd name="connsiteY11" fmla="*/ 7229 h 3162134"/>
                <a:gd name="connsiteX12" fmla="*/ 655720 w 3041182"/>
                <a:gd name="connsiteY12" fmla="*/ 146377 h 3162134"/>
                <a:gd name="connsiteX0" fmla="*/ 655720 w 3041182"/>
                <a:gd name="connsiteY0" fmla="*/ 146377 h 3162134"/>
                <a:gd name="connsiteX1" fmla="*/ 498 w 3041182"/>
                <a:gd name="connsiteY1" fmla="*/ 1451714 h 3162134"/>
                <a:gd name="connsiteX2" fmla="*/ 291284 w 3041182"/>
                <a:gd name="connsiteY2" fmla="*/ 2763680 h 3162134"/>
                <a:gd name="connsiteX3" fmla="*/ 1593121 w 3041182"/>
                <a:gd name="connsiteY3" fmla="*/ 3162134 h 3162134"/>
                <a:gd name="connsiteX4" fmla="*/ 2405006 w 3041182"/>
                <a:gd name="connsiteY4" fmla="*/ 2896817 h 3162134"/>
                <a:gd name="connsiteX5" fmla="*/ 2961598 w 3041182"/>
                <a:gd name="connsiteY5" fmla="*/ 2134203 h 3162134"/>
                <a:gd name="connsiteX6" fmla="*/ 3041111 w 3041182"/>
                <a:gd name="connsiteY6" fmla="*/ 1677003 h 3162134"/>
                <a:gd name="connsiteX7" fmla="*/ 2947627 w 3041182"/>
                <a:gd name="connsiteY7" fmla="*/ 1078435 h 3162134"/>
                <a:gd name="connsiteX8" fmla="*/ 2686892 w 3041182"/>
                <a:gd name="connsiteY8" fmla="*/ 647160 h 3162134"/>
                <a:gd name="connsiteX9" fmla="*/ 2067076 w 3041182"/>
                <a:gd name="connsiteY9" fmla="*/ 153003 h 3162134"/>
                <a:gd name="connsiteX10" fmla="*/ 1629754 w 3041182"/>
                <a:gd name="connsiteY10" fmla="*/ 33733 h 3162134"/>
                <a:gd name="connsiteX11" fmla="*/ 1318328 w 3041182"/>
                <a:gd name="connsiteY11" fmla="*/ 7229 h 3162134"/>
                <a:gd name="connsiteX12" fmla="*/ 655720 w 3041182"/>
                <a:gd name="connsiteY12" fmla="*/ 146377 h 3162134"/>
                <a:gd name="connsiteX0" fmla="*/ 655720 w 3041182"/>
                <a:gd name="connsiteY0" fmla="*/ 146377 h 3109741"/>
                <a:gd name="connsiteX1" fmla="*/ 498 w 3041182"/>
                <a:gd name="connsiteY1" fmla="*/ 1451714 h 3109741"/>
                <a:gd name="connsiteX2" fmla="*/ 291284 w 3041182"/>
                <a:gd name="connsiteY2" fmla="*/ 2763680 h 3109741"/>
                <a:gd name="connsiteX3" fmla="*/ 1518287 w 3041182"/>
                <a:gd name="connsiteY3" fmla="*/ 3109741 h 3109741"/>
                <a:gd name="connsiteX4" fmla="*/ 2405006 w 3041182"/>
                <a:gd name="connsiteY4" fmla="*/ 2896817 h 3109741"/>
                <a:gd name="connsiteX5" fmla="*/ 2961598 w 3041182"/>
                <a:gd name="connsiteY5" fmla="*/ 2134203 h 3109741"/>
                <a:gd name="connsiteX6" fmla="*/ 3041111 w 3041182"/>
                <a:gd name="connsiteY6" fmla="*/ 1677003 h 3109741"/>
                <a:gd name="connsiteX7" fmla="*/ 2947627 w 3041182"/>
                <a:gd name="connsiteY7" fmla="*/ 1078435 h 3109741"/>
                <a:gd name="connsiteX8" fmla="*/ 2686892 w 3041182"/>
                <a:gd name="connsiteY8" fmla="*/ 647160 h 3109741"/>
                <a:gd name="connsiteX9" fmla="*/ 2067076 w 3041182"/>
                <a:gd name="connsiteY9" fmla="*/ 153003 h 3109741"/>
                <a:gd name="connsiteX10" fmla="*/ 1629754 w 3041182"/>
                <a:gd name="connsiteY10" fmla="*/ 33733 h 3109741"/>
                <a:gd name="connsiteX11" fmla="*/ 1318328 w 3041182"/>
                <a:gd name="connsiteY11" fmla="*/ 7229 h 3109741"/>
                <a:gd name="connsiteX12" fmla="*/ 655720 w 3041182"/>
                <a:gd name="connsiteY12" fmla="*/ 146377 h 3109741"/>
                <a:gd name="connsiteX0" fmla="*/ 683078 w 3068540"/>
                <a:gd name="connsiteY0" fmla="*/ 146377 h 3109741"/>
                <a:gd name="connsiteX1" fmla="*/ 27856 w 3068540"/>
                <a:gd name="connsiteY1" fmla="*/ 1451714 h 3109741"/>
                <a:gd name="connsiteX2" fmla="*/ 265470 w 3068540"/>
                <a:gd name="connsiteY2" fmla="*/ 2550075 h 3109741"/>
                <a:gd name="connsiteX3" fmla="*/ 1545645 w 3068540"/>
                <a:gd name="connsiteY3" fmla="*/ 3109741 h 3109741"/>
                <a:gd name="connsiteX4" fmla="*/ 2432364 w 3068540"/>
                <a:gd name="connsiteY4" fmla="*/ 2896817 h 3109741"/>
                <a:gd name="connsiteX5" fmla="*/ 2988956 w 3068540"/>
                <a:gd name="connsiteY5" fmla="*/ 2134203 h 3109741"/>
                <a:gd name="connsiteX6" fmla="*/ 3068469 w 3068540"/>
                <a:gd name="connsiteY6" fmla="*/ 1677003 h 3109741"/>
                <a:gd name="connsiteX7" fmla="*/ 2974985 w 3068540"/>
                <a:gd name="connsiteY7" fmla="*/ 1078435 h 3109741"/>
                <a:gd name="connsiteX8" fmla="*/ 2714250 w 3068540"/>
                <a:gd name="connsiteY8" fmla="*/ 647160 h 3109741"/>
                <a:gd name="connsiteX9" fmla="*/ 2094434 w 3068540"/>
                <a:gd name="connsiteY9" fmla="*/ 153003 h 3109741"/>
                <a:gd name="connsiteX10" fmla="*/ 1657112 w 3068540"/>
                <a:gd name="connsiteY10" fmla="*/ 33733 h 3109741"/>
                <a:gd name="connsiteX11" fmla="*/ 1345686 w 3068540"/>
                <a:gd name="connsiteY11" fmla="*/ 7229 h 3109741"/>
                <a:gd name="connsiteX12" fmla="*/ 683078 w 3068540"/>
                <a:gd name="connsiteY12" fmla="*/ 146377 h 3109741"/>
                <a:gd name="connsiteX0" fmla="*/ 683078 w 3068540"/>
                <a:gd name="connsiteY0" fmla="*/ 146377 h 3112185"/>
                <a:gd name="connsiteX1" fmla="*/ 27856 w 3068540"/>
                <a:gd name="connsiteY1" fmla="*/ 1451714 h 3112185"/>
                <a:gd name="connsiteX2" fmla="*/ 265470 w 3068540"/>
                <a:gd name="connsiteY2" fmla="*/ 2550075 h 3112185"/>
                <a:gd name="connsiteX3" fmla="*/ 1545645 w 3068540"/>
                <a:gd name="connsiteY3" fmla="*/ 3109741 h 3112185"/>
                <a:gd name="connsiteX4" fmla="*/ 2432364 w 3068540"/>
                <a:gd name="connsiteY4" fmla="*/ 2896817 h 3112185"/>
                <a:gd name="connsiteX5" fmla="*/ 2988956 w 3068540"/>
                <a:gd name="connsiteY5" fmla="*/ 2134203 h 3112185"/>
                <a:gd name="connsiteX6" fmla="*/ 3068469 w 3068540"/>
                <a:gd name="connsiteY6" fmla="*/ 1677003 h 3112185"/>
                <a:gd name="connsiteX7" fmla="*/ 2974985 w 3068540"/>
                <a:gd name="connsiteY7" fmla="*/ 1078435 h 3112185"/>
                <a:gd name="connsiteX8" fmla="*/ 2714250 w 3068540"/>
                <a:gd name="connsiteY8" fmla="*/ 647160 h 3112185"/>
                <a:gd name="connsiteX9" fmla="*/ 2094434 w 3068540"/>
                <a:gd name="connsiteY9" fmla="*/ 153003 h 3112185"/>
                <a:gd name="connsiteX10" fmla="*/ 1657112 w 3068540"/>
                <a:gd name="connsiteY10" fmla="*/ 33733 h 3112185"/>
                <a:gd name="connsiteX11" fmla="*/ 1345686 w 3068540"/>
                <a:gd name="connsiteY11" fmla="*/ 7229 h 3112185"/>
                <a:gd name="connsiteX12" fmla="*/ 683078 w 3068540"/>
                <a:gd name="connsiteY12" fmla="*/ 146377 h 3112185"/>
                <a:gd name="connsiteX0" fmla="*/ 683078 w 3068540"/>
                <a:gd name="connsiteY0" fmla="*/ 146377 h 3112185"/>
                <a:gd name="connsiteX1" fmla="*/ 27856 w 3068540"/>
                <a:gd name="connsiteY1" fmla="*/ 1451714 h 3112185"/>
                <a:gd name="connsiteX2" fmla="*/ 265470 w 3068540"/>
                <a:gd name="connsiteY2" fmla="*/ 2550075 h 3112185"/>
                <a:gd name="connsiteX3" fmla="*/ 1545645 w 3068540"/>
                <a:gd name="connsiteY3" fmla="*/ 3109741 h 3112185"/>
                <a:gd name="connsiteX4" fmla="*/ 2432364 w 3068540"/>
                <a:gd name="connsiteY4" fmla="*/ 2896817 h 3112185"/>
                <a:gd name="connsiteX5" fmla="*/ 2988956 w 3068540"/>
                <a:gd name="connsiteY5" fmla="*/ 2134203 h 3112185"/>
                <a:gd name="connsiteX6" fmla="*/ 3068469 w 3068540"/>
                <a:gd name="connsiteY6" fmla="*/ 1677003 h 3112185"/>
                <a:gd name="connsiteX7" fmla="*/ 2974985 w 3068540"/>
                <a:gd name="connsiteY7" fmla="*/ 1078435 h 3112185"/>
                <a:gd name="connsiteX8" fmla="*/ 2714250 w 3068540"/>
                <a:gd name="connsiteY8" fmla="*/ 647160 h 3112185"/>
                <a:gd name="connsiteX9" fmla="*/ 2094434 w 3068540"/>
                <a:gd name="connsiteY9" fmla="*/ 153003 h 3112185"/>
                <a:gd name="connsiteX10" fmla="*/ 1657112 w 3068540"/>
                <a:gd name="connsiteY10" fmla="*/ 33733 h 3112185"/>
                <a:gd name="connsiteX11" fmla="*/ 1345686 w 3068540"/>
                <a:gd name="connsiteY11" fmla="*/ 7229 h 3112185"/>
                <a:gd name="connsiteX12" fmla="*/ 683078 w 3068540"/>
                <a:gd name="connsiteY12" fmla="*/ 146377 h 3112185"/>
                <a:gd name="connsiteX0" fmla="*/ 683078 w 3068540"/>
                <a:gd name="connsiteY0" fmla="*/ 143148 h 3108956"/>
                <a:gd name="connsiteX1" fmla="*/ 27856 w 3068540"/>
                <a:gd name="connsiteY1" fmla="*/ 1448485 h 3108956"/>
                <a:gd name="connsiteX2" fmla="*/ 265470 w 3068540"/>
                <a:gd name="connsiteY2" fmla="*/ 2546846 h 3108956"/>
                <a:gd name="connsiteX3" fmla="*/ 1545645 w 3068540"/>
                <a:gd name="connsiteY3" fmla="*/ 3106512 h 3108956"/>
                <a:gd name="connsiteX4" fmla="*/ 2432364 w 3068540"/>
                <a:gd name="connsiteY4" fmla="*/ 2893588 h 3108956"/>
                <a:gd name="connsiteX5" fmla="*/ 2988956 w 3068540"/>
                <a:gd name="connsiteY5" fmla="*/ 2130974 h 3108956"/>
                <a:gd name="connsiteX6" fmla="*/ 3068469 w 3068540"/>
                <a:gd name="connsiteY6" fmla="*/ 1673774 h 3108956"/>
                <a:gd name="connsiteX7" fmla="*/ 2974985 w 3068540"/>
                <a:gd name="connsiteY7" fmla="*/ 1075206 h 3108956"/>
                <a:gd name="connsiteX8" fmla="*/ 2714250 w 3068540"/>
                <a:gd name="connsiteY8" fmla="*/ 643931 h 3108956"/>
                <a:gd name="connsiteX9" fmla="*/ 2094434 w 3068540"/>
                <a:gd name="connsiteY9" fmla="*/ 149774 h 3108956"/>
                <a:gd name="connsiteX10" fmla="*/ 1345686 w 3068540"/>
                <a:gd name="connsiteY10" fmla="*/ 4000 h 3108956"/>
                <a:gd name="connsiteX11" fmla="*/ 683078 w 3068540"/>
                <a:gd name="connsiteY11" fmla="*/ 143148 h 3108956"/>
                <a:gd name="connsiteX0" fmla="*/ 683078 w 3082038"/>
                <a:gd name="connsiteY0" fmla="*/ 143148 h 3108956"/>
                <a:gd name="connsiteX1" fmla="*/ 27856 w 3082038"/>
                <a:gd name="connsiteY1" fmla="*/ 1448485 h 3108956"/>
                <a:gd name="connsiteX2" fmla="*/ 265470 w 3082038"/>
                <a:gd name="connsiteY2" fmla="*/ 2546846 h 3108956"/>
                <a:gd name="connsiteX3" fmla="*/ 1545645 w 3082038"/>
                <a:gd name="connsiteY3" fmla="*/ 3106512 h 3108956"/>
                <a:gd name="connsiteX4" fmla="*/ 2432364 w 3082038"/>
                <a:gd name="connsiteY4" fmla="*/ 2893588 h 3108956"/>
                <a:gd name="connsiteX5" fmla="*/ 2988956 w 3082038"/>
                <a:gd name="connsiteY5" fmla="*/ 2130974 h 3108956"/>
                <a:gd name="connsiteX6" fmla="*/ 3068469 w 3082038"/>
                <a:gd name="connsiteY6" fmla="*/ 1673774 h 3108956"/>
                <a:gd name="connsiteX7" fmla="*/ 2974985 w 3082038"/>
                <a:gd name="connsiteY7" fmla="*/ 1075206 h 3108956"/>
                <a:gd name="connsiteX8" fmla="*/ 2094434 w 3082038"/>
                <a:gd name="connsiteY8" fmla="*/ 149774 h 3108956"/>
                <a:gd name="connsiteX9" fmla="*/ 1345686 w 3082038"/>
                <a:gd name="connsiteY9" fmla="*/ 4000 h 3108956"/>
                <a:gd name="connsiteX10" fmla="*/ 683078 w 3082038"/>
                <a:gd name="connsiteY10" fmla="*/ 143148 h 3108956"/>
                <a:gd name="connsiteX0" fmla="*/ 683078 w 3082038"/>
                <a:gd name="connsiteY0" fmla="*/ 137480 h 3103288"/>
                <a:gd name="connsiteX1" fmla="*/ 27856 w 3082038"/>
                <a:gd name="connsiteY1" fmla="*/ 1442817 h 3103288"/>
                <a:gd name="connsiteX2" fmla="*/ 265470 w 3082038"/>
                <a:gd name="connsiteY2" fmla="*/ 2541178 h 3103288"/>
                <a:gd name="connsiteX3" fmla="*/ 1545645 w 3082038"/>
                <a:gd name="connsiteY3" fmla="*/ 3100844 h 3103288"/>
                <a:gd name="connsiteX4" fmla="*/ 2432364 w 3082038"/>
                <a:gd name="connsiteY4" fmla="*/ 2887920 h 3103288"/>
                <a:gd name="connsiteX5" fmla="*/ 2988956 w 3082038"/>
                <a:gd name="connsiteY5" fmla="*/ 2125306 h 3103288"/>
                <a:gd name="connsiteX6" fmla="*/ 3068469 w 3082038"/>
                <a:gd name="connsiteY6" fmla="*/ 1668106 h 3103288"/>
                <a:gd name="connsiteX7" fmla="*/ 2974985 w 3082038"/>
                <a:gd name="connsiteY7" fmla="*/ 1069538 h 3103288"/>
                <a:gd name="connsiteX8" fmla="*/ 2094434 w 3082038"/>
                <a:gd name="connsiteY8" fmla="*/ 144106 h 3103288"/>
                <a:gd name="connsiteX9" fmla="*/ 683078 w 3082038"/>
                <a:gd name="connsiteY9" fmla="*/ 137480 h 3103288"/>
                <a:gd name="connsiteX0" fmla="*/ 683078 w 3082038"/>
                <a:gd name="connsiteY0" fmla="*/ 137480 h 3103288"/>
                <a:gd name="connsiteX1" fmla="*/ 27856 w 3082038"/>
                <a:gd name="connsiteY1" fmla="*/ 1442817 h 3103288"/>
                <a:gd name="connsiteX2" fmla="*/ 265470 w 3082038"/>
                <a:gd name="connsiteY2" fmla="*/ 2541178 h 3103288"/>
                <a:gd name="connsiteX3" fmla="*/ 1545645 w 3082038"/>
                <a:gd name="connsiteY3" fmla="*/ 3100844 h 3103288"/>
                <a:gd name="connsiteX4" fmla="*/ 2432364 w 3082038"/>
                <a:gd name="connsiteY4" fmla="*/ 2887920 h 3103288"/>
                <a:gd name="connsiteX5" fmla="*/ 3068469 w 3082038"/>
                <a:gd name="connsiteY5" fmla="*/ 1668106 h 3103288"/>
                <a:gd name="connsiteX6" fmla="*/ 2974985 w 3082038"/>
                <a:gd name="connsiteY6" fmla="*/ 1069538 h 3103288"/>
                <a:gd name="connsiteX7" fmla="*/ 2094434 w 3082038"/>
                <a:gd name="connsiteY7" fmla="*/ 144106 h 3103288"/>
                <a:gd name="connsiteX8" fmla="*/ 683078 w 3082038"/>
                <a:gd name="connsiteY8" fmla="*/ 137480 h 3103288"/>
                <a:gd name="connsiteX0" fmla="*/ 683078 w 2980867"/>
                <a:gd name="connsiteY0" fmla="*/ 137480 h 3121480"/>
                <a:gd name="connsiteX1" fmla="*/ 27856 w 2980867"/>
                <a:gd name="connsiteY1" fmla="*/ 1442817 h 3121480"/>
                <a:gd name="connsiteX2" fmla="*/ 265470 w 2980867"/>
                <a:gd name="connsiteY2" fmla="*/ 2541178 h 3121480"/>
                <a:gd name="connsiteX3" fmla="*/ 1545645 w 2980867"/>
                <a:gd name="connsiteY3" fmla="*/ 3100844 h 3121480"/>
                <a:gd name="connsiteX4" fmla="*/ 2432364 w 2980867"/>
                <a:gd name="connsiteY4" fmla="*/ 2887920 h 3121480"/>
                <a:gd name="connsiteX5" fmla="*/ 2974985 w 2980867"/>
                <a:gd name="connsiteY5" fmla="*/ 1069538 h 3121480"/>
                <a:gd name="connsiteX6" fmla="*/ 2094434 w 2980867"/>
                <a:gd name="connsiteY6" fmla="*/ 144106 h 3121480"/>
                <a:gd name="connsiteX7" fmla="*/ 683078 w 2980867"/>
                <a:gd name="connsiteY7" fmla="*/ 137480 h 3121480"/>
                <a:gd name="connsiteX0" fmla="*/ 683078 w 2992555"/>
                <a:gd name="connsiteY0" fmla="*/ 137480 h 3103288"/>
                <a:gd name="connsiteX1" fmla="*/ 27856 w 2992555"/>
                <a:gd name="connsiteY1" fmla="*/ 1442817 h 3103288"/>
                <a:gd name="connsiteX2" fmla="*/ 265470 w 2992555"/>
                <a:gd name="connsiteY2" fmla="*/ 2541178 h 3103288"/>
                <a:gd name="connsiteX3" fmla="*/ 1545645 w 2992555"/>
                <a:gd name="connsiteY3" fmla="*/ 3100844 h 3103288"/>
                <a:gd name="connsiteX4" fmla="*/ 2593572 w 2992555"/>
                <a:gd name="connsiteY4" fmla="*/ 2617316 h 3103288"/>
                <a:gd name="connsiteX5" fmla="*/ 2974985 w 2992555"/>
                <a:gd name="connsiteY5" fmla="*/ 1069538 h 3103288"/>
                <a:gd name="connsiteX6" fmla="*/ 2094434 w 2992555"/>
                <a:gd name="connsiteY6" fmla="*/ 144106 h 3103288"/>
                <a:gd name="connsiteX7" fmla="*/ 683078 w 2992555"/>
                <a:gd name="connsiteY7" fmla="*/ 137480 h 3103288"/>
                <a:gd name="connsiteX0" fmla="*/ 663919 w 2973396"/>
                <a:gd name="connsiteY0" fmla="*/ 130849 h 3096776"/>
                <a:gd name="connsiteX1" fmla="*/ 31428 w 2973396"/>
                <a:gd name="connsiteY1" fmla="*/ 1337983 h 3096776"/>
                <a:gd name="connsiteX2" fmla="*/ 246311 w 2973396"/>
                <a:gd name="connsiteY2" fmla="*/ 2534547 h 3096776"/>
                <a:gd name="connsiteX3" fmla="*/ 1526486 w 2973396"/>
                <a:gd name="connsiteY3" fmla="*/ 3094213 h 3096776"/>
                <a:gd name="connsiteX4" fmla="*/ 2574413 w 2973396"/>
                <a:gd name="connsiteY4" fmla="*/ 2610685 h 3096776"/>
                <a:gd name="connsiteX5" fmla="*/ 2955826 w 2973396"/>
                <a:gd name="connsiteY5" fmla="*/ 1062907 h 3096776"/>
                <a:gd name="connsiteX6" fmla="*/ 2075275 w 2973396"/>
                <a:gd name="connsiteY6" fmla="*/ 137475 h 3096776"/>
                <a:gd name="connsiteX7" fmla="*/ 663919 w 2973396"/>
                <a:gd name="connsiteY7" fmla="*/ 130849 h 3096776"/>
                <a:gd name="connsiteX0" fmla="*/ 711207 w 3020684"/>
                <a:gd name="connsiteY0" fmla="*/ 130849 h 2750940"/>
                <a:gd name="connsiteX1" fmla="*/ 78716 w 3020684"/>
                <a:gd name="connsiteY1" fmla="*/ 1337983 h 2750940"/>
                <a:gd name="connsiteX2" fmla="*/ 293599 w 3020684"/>
                <a:gd name="connsiteY2" fmla="*/ 2534547 h 2750940"/>
                <a:gd name="connsiteX3" fmla="*/ 2621701 w 3020684"/>
                <a:gd name="connsiteY3" fmla="*/ 2610685 h 2750940"/>
                <a:gd name="connsiteX4" fmla="*/ 3003114 w 3020684"/>
                <a:gd name="connsiteY4" fmla="*/ 1062907 h 2750940"/>
                <a:gd name="connsiteX5" fmla="*/ 2122563 w 3020684"/>
                <a:gd name="connsiteY5" fmla="*/ 137475 h 2750940"/>
                <a:gd name="connsiteX6" fmla="*/ 711207 w 3020684"/>
                <a:gd name="connsiteY6" fmla="*/ 130849 h 2750940"/>
                <a:gd name="connsiteX0" fmla="*/ 529556 w 2839033"/>
                <a:gd name="connsiteY0" fmla="*/ 130849 h 2750940"/>
                <a:gd name="connsiteX1" fmla="*/ 111948 w 2839033"/>
                <a:gd name="connsiteY1" fmla="*/ 2534547 h 2750940"/>
                <a:gd name="connsiteX2" fmla="*/ 2440050 w 2839033"/>
                <a:gd name="connsiteY2" fmla="*/ 2610685 h 2750940"/>
                <a:gd name="connsiteX3" fmla="*/ 2821463 w 2839033"/>
                <a:gd name="connsiteY3" fmla="*/ 1062907 h 2750940"/>
                <a:gd name="connsiteX4" fmla="*/ 1940912 w 2839033"/>
                <a:gd name="connsiteY4" fmla="*/ 137475 h 2750940"/>
                <a:gd name="connsiteX5" fmla="*/ 529556 w 2839033"/>
                <a:gd name="connsiteY5" fmla="*/ 130849 h 2750940"/>
                <a:gd name="connsiteX0" fmla="*/ 274338 w 2973736"/>
                <a:gd name="connsiteY0" fmla="*/ 422384 h 2697767"/>
                <a:gd name="connsiteX1" fmla="*/ 246651 w 2973736"/>
                <a:gd name="connsiteY1" fmla="*/ 2436688 h 2697767"/>
                <a:gd name="connsiteX2" fmla="*/ 2574753 w 2973736"/>
                <a:gd name="connsiteY2" fmla="*/ 2512826 h 2697767"/>
                <a:gd name="connsiteX3" fmla="*/ 2956166 w 2973736"/>
                <a:gd name="connsiteY3" fmla="*/ 965048 h 2697767"/>
                <a:gd name="connsiteX4" fmla="*/ 2075615 w 2973736"/>
                <a:gd name="connsiteY4" fmla="*/ 39616 h 2697767"/>
                <a:gd name="connsiteX5" fmla="*/ 274338 w 2973736"/>
                <a:gd name="connsiteY5" fmla="*/ 422384 h 2697767"/>
                <a:gd name="connsiteX0" fmla="*/ 100018 w 2811870"/>
                <a:gd name="connsiteY0" fmla="*/ 446539 h 2755139"/>
                <a:gd name="connsiteX1" fmla="*/ 462726 w 2811870"/>
                <a:gd name="connsiteY1" fmla="*/ 2519633 h 2755139"/>
                <a:gd name="connsiteX2" fmla="*/ 2400433 w 2811870"/>
                <a:gd name="connsiteY2" fmla="*/ 2536981 h 2755139"/>
                <a:gd name="connsiteX3" fmla="*/ 2781846 w 2811870"/>
                <a:gd name="connsiteY3" fmla="*/ 989203 h 2755139"/>
                <a:gd name="connsiteX4" fmla="*/ 1901295 w 2811870"/>
                <a:gd name="connsiteY4" fmla="*/ 63771 h 2755139"/>
                <a:gd name="connsiteX5" fmla="*/ 100018 w 2811870"/>
                <a:gd name="connsiteY5" fmla="*/ 446539 h 2755139"/>
                <a:gd name="connsiteX0" fmla="*/ 91560 w 2784878"/>
                <a:gd name="connsiteY0" fmla="*/ 446539 h 2832031"/>
                <a:gd name="connsiteX1" fmla="*/ 454268 w 2784878"/>
                <a:gd name="connsiteY1" fmla="*/ 2519633 h 2832031"/>
                <a:gd name="connsiteX2" fmla="*/ 2087171 w 2784878"/>
                <a:gd name="connsiteY2" fmla="*/ 2666122 h 2832031"/>
                <a:gd name="connsiteX3" fmla="*/ 2773388 w 2784878"/>
                <a:gd name="connsiteY3" fmla="*/ 989203 h 2832031"/>
                <a:gd name="connsiteX4" fmla="*/ 1892837 w 2784878"/>
                <a:gd name="connsiteY4" fmla="*/ 63771 h 2832031"/>
                <a:gd name="connsiteX5" fmla="*/ 91560 w 2784878"/>
                <a:gd name="connsiteY5" fmla="*/ 446539 h 2832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4878" h="2832031">
                  <a:moveTo>
                    <a:pt x="91560" y="446539"/>
                  </a:moveTo>
                  <a:cubicBezTo>
                    <a:pt x="-148201" y="855849"/>
                    <a:pt x="121666" y="2149703"/>
                    <a:pt x="454268" y="2519633"/>
                  </a:cubicBezTo>
                  <a:cubicBezTo>
                    <a:pt x="786870" y="2889563"/>
                    <a:pt x="1700651" y="2921194"/>
                    <a:pt x="2087171" y="2666122"/>
                  </a:cubicBezTo>
                  <a:cubicBezTo>
                    <a:pt x="2473691" y="2411050"/>
                    <a:pt x="2856578" y="1401405"/>
                    <a:pt x="2773388" y="989203"/>
                  </a:cubicBezTo>
                  <a:cubicBezTo>
                    <a:pt x="2690198" y="577001"/>
                    <a:pt x="2164387" y="242305"/>
                    <a:pt x="1892837" y="63771"/>
                  </a:cubicBezTo>
                  <a:cubicBezTo>
                    <a:pt x="1510852" y="-91572"/>
                    <a:pt x="331321" y="37229"/>
                    <a:pt x="91560" y="44653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CB3265-6690-DE15-57A0-D46EAD5D57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40295">
              <a:off x="-115707" y="5352001"/>
              <a:ext cx="1075445" cy="459406"/>
            </a:xfrm>
            <a:custGeom>
              <a:avLst/>
              <a:gdLst>
                <a:gd name="connsiteX0" fmla="*/ 0 w 1075445"/>
                <a:gd name="connsiteY0" fmla="*/ 0 h 459406"/>
                <a:gd name="connsiteX1" fmla="*/ 125139 w 1075445"/>
                <a:gd name="connsiteY1" fmla="*/ 34070 h 459406"/>
                <a:gd name="connsiteX2" fmla="*/ 1075445 w 1075445"/>
                <a:gd name="connsiteY2" fmla="*/ 296789 h 459406"/>
                <a:gd name="connsiteX3" fmla="*/ 1040119 w 1075445"/>
                <a:gd name="connsiteY3" fmla="*/ 459252 h 459406"/>
                <a:gd name="connsiteX4" fmla="*/ 209223 w 1075445"/>
                <a:gd name="connsiteY4" fmla="*/ 342343 h 459406"/>
                <a:gd name="connsiteX5" fmla="*/ 123893 w 1075445"/>
                <a:gd name="connsiteY5" fmla="*/ 328364 h 459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5445" h="459406">
                  <a:moveTo>
                    <a:pt x="0" y="0"/>
                  </a:moveTo>
                  <a:lnTo>
                    <a:pt x="125139" y="34070"/>
                  </a:lnTo>
                  <a:cubicBezTo>
                    <a:pt x="505458" y="136618"/>
                    <a:pt x="1044653" y="276605"/>
                    <a:pt x="1075445" y="296789"/>
                  </a:cubicBezTo>
                  <a:cubicBezTo>
                    <a:pt x="1071846" y="332177"/>
                    <a:pt x="1052634" y="464544"/>
                    <a:pt x="1040119" y="459252"/>
                  </a:cubicBezTo>
                  <a:cubicBezTo>
                    <a:pt x="1010602" y="460855"/>
                    <a:pt x="384281" y="402112"/>
                    <a:pt x="209223" y="342343"/>
                  </a:cubicBezTo>
                  <a:lnTo>
                    <a:pt x="123893" y="328364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50FBE3D-043E-DA22-353D-CC5A0EEC71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40295">
              <a:off x="-115707" y="5350720"/>
              <a:ext cx="1075445" cy="459406"/>
            </a:xfrm>
            <a:custGeom>
              <a:avLst/>
              <a:gdLst>
                <a:gd name="connsiteX0" fmla="*/ 0 w 1075445"/>
                <a:gd name="connsiteY0" fmla="*/ 0 h 459406"/>
                <a:gd name="connsiteX1" fmla="*/ 125139 w 1075445"/>
                <a:gd name="connsiteY1" fmla="*/ 34070 h 459406"/>
                <a:gd name="connsiteX2" fmla="*/ 1075445 w 1075445"/>
                <a:gd name="connsiteY2" fmla="*/ 296789 h 459406"/>
                <a:gd name="connsiteX3" fmla="*/ 1040119 w 1075445"/>
                <a:gd name="connsiteY3" fmla="*/ 459252 h 459406"/>
                <a:gd name="connsiteX4" fmla="*/ 209223 w 1075445"/>
                <a:gd name="connsiteY4" fmla="*/ 342343 h 459406"/>
                <a:gd name="connsiteX5" fmla="*/ 123893 w 1075445"/>
                <a:gd name="connsiteY5" fmla="*/ 328364 h 459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5445" h="459406">
                  <a:moveTo>
                    <a:pt x="0" y="0"/>
                  </a:moveTo>
                  <a:lnTo>
                    <a:pt x="125139" y="34070"/>
                  </a:lnTo>
                  <a:cubicBezTo>
                    <a:pt x="505458" y="136618"/>
                    <a:pt x="1044653" y="276605"/>
                    <a:pt x="1075445" y="296789"/>
                  </a:cubicBezTo>
                  <a:cubicBezTo>
                    <a:pt x="1071846" y="332177"/>
                    <a:pt x="1052634" y="464544"/>
                    <a:pt x="1040119" y="459252"/>
                  </a:cubicBezTo>
                  <a:cubicBezTo>
                    <a:pt x="1010602" y="460855"/>
                    <a:pt x="384281" y="402112"/>
                    <a:pt x="209223" y="342343"/>
                  </a:cubicBezTo>
                  <a:lnTo>
                    <a:pt x="123893" y="32836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46BE822-3E2C-8A7A-8BDC-049080C181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435277" flipH="1" flipV="1">
              <a:off x="926606" y="6033104"/>
              <a:ext cx="910640" cy="981469"/>
            </a:xfrm>
            <a:custGeom>
              <a:avLst/>
              <a:gdLst>
                <a:gd name="connsiteX0" fmla="*/ 0 w 910640"/>
                <a:gd name="connsiteY0" fmla="*/ 141849 h 981469"/>
                <a:gd name="connsiteX1" fmla="*/ 528917 w 910640"/>
                <a:gd name="connsiteY1" fmla="*/ 646629 h 981469"/>
                <a:gd name="connsiteX2" fmla="*/ 805510 w 910640"/>
                <a:gd name="connsiteY2" fmla="*/ 986 h 981469"/>
                <a:gd name="connsiteX3" fmla="*/ 895796 w 910640"/>
                <a:gd name="connsiteY3" fmla="*/ 403546 h 981469"/>
                <a:gd name="connsiteX4" fmla="*/ 910640 w 910640"/>
                <a:gd name="connsiteY4" fmla="*/ 516168 h 981469"/>
                <a:gd name="connsiteX5" fmla="*/ 427480 w 910640"/>
                <a:gd name="connsiteY5" fmla="*/ 981469 h 981469"/>
                <a:gd name="connsiteX6" fmla="*/ 346136 w 910640"/>
                <a:gd name="connsiteY6" fmla="*/ 971263 h 981469"/>
                <a:gd name="connsiteX7" fmla="*/ 271594 w 910640"/>
                <a:gd name="connsiteY7" fmla="*/ 941984 h 981469"/>
                <a:gd name="connsiteX8" fmla="*/ 109689 w 910640"/>
                <a:gd name="connsiteY8" fmla="*/ 652521 h 981469"/>
                <a:gd name="connsiteX9" fmla="*/ 0 w 910640"/>
                <a:gd name="connsiteY9" fmla="*/ 141849 h 98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10640" h="981469">
                  <a:moveTo>
                    <a:pt x="0" y="141849"/>
                  </a:moveTo>
                  <a:cubicBezTo>
                    <a:pt x="129897" y="117360"/>
                    <a:pt x="365447" y="465069"/>
                    <a:pt x="528917" y="646629"/>
                  </a:cubicBezTo>
                  <a:cubicBezTo>
                    <a:pt x="621115" y="431415"/>
                    <a:pt x="793780" y="-14848"/>
                    <a:pt x="805510" y="986"/>
                  </a:cubicBezTo>
                  <a:cubicBezTo>
                    <a:pt x="811749" y="-18180"/>
                    <a:pt x="877877" y="246482"/>
                    <a:pt x="895796" y="403546"/>
                  </a:cubicBezTo>
                  <a:lnTo>
                    <a:pt x="910640" y="516168"/>
                  </a:lnTo>
                  <a:lnTo>
                    <a:pt x="427480" y="981469"/>
                  </a:lnTo>
                  <a:lnTo>
                    <a:pt x="346136" y="971263"/>
                  </a:lnTo>
                  <a:cubicBezTo>
                    <a:pt x="317946" y="964813"/>
                    <a:pt x="292334" y="955366"/>
                    <a:pt x="271594" y="941984"/>
                  </a:cubicBezTo>
                  <a:cubicBezTo>
                    <a:pt x="188637" y="888458"/>
                    <a:pt x="125212" y="719108"/>
                    <a:pt x="109689" y="652521"/>
                  </a:cubicBezTo>
                  <a:cubicBezTo>
                    <a:pt x="79978" y="541726"/>
                    <a:pt x="23903" y="300243"/>
                    <a:pt x="0" y="141849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8315343-0191-368B-3F08-DD7E500DBE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435277" flipH="1" flipV="1">
              <a:off x="926607" y="6033104"/>
              <a:ext cx="910640" cy="981469"/>
            </a:xfrm>
            <a:custGeom>
              <a:avLst/>
              <a:gdLst>
                <a:gd name="connsiteX0" fmla="*/ 0 w 910640"/>
                <a:gd name="connsiteY0" fmla="*/ 141849 h 981469"/>
                <a:gd name="connsiteX1" fmla="*/ 528918 w 910640"/>
                <a:gd name="connsiteY1" fmla="*/ 646629 h 981469"/>
                <a:gd name="connsiteX2" fmla="*/ 805509 w 910640"/>
                <a:gd name="connsiteY2" fmla="*/ 986 h 981469"/>
                <a:gd name="connsiteX3" fmla="*/ 895796 w 910640"/>
                <a:gd name="connsiteY3" fmla="*/ 403546 h 981469"/>
                <a:gd name="connsiteX4" fmla="*/ 910640 w 910640"/>
                <a:gd name="connsiteY4" fmla="*/ 516168 h 981469"/>
                <a:gd name="connsiteX5" fmla="*/ 427480 w 910640"/>
                <a:gd name="connsiteY5" fmla="*/ 981469 h 981469"/>
                <a:gd name="connsiteX6" fmla="*/ 346136 w 910640"/>
                <a:gd name="connsiteY6" fmla="*/ 971263 h 981469"/>
                <a:gd name="connsiteX7" fmla="*/ 271594 w 910640"/>
                <a:gd name="connsiteY7" fmla="*/ 941984 h 981469"/>
                <a:gd name="connsiteX8" fmla="*/ 109689 w 910640"/>
                <a:gd name="connsiteY8" fmla="*/ 652521 h 981469"/>
                <a:gd name="connsiteX9" fmla="*/ 0 w 910640"/>
                <a:gd name="connsiteY9" fmla="*/ 141849 h 98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10640" h="981469">
                  <a:moveTo>
                    <a:pt x="0" y="141849"/>
                  </a:moveTo>
                  <a:cubicBezTo>
                    <a:pt x="129897" y="117360"/>
                    <a:pt x="365447" y="465069"/>
                    <a:pt x="528918" y="646629"/>
                  </a:cubicBezTo>
                  <a:cubicBezTo>
                    <a:pt x="621115" y="431415"/>
                    <a:pt x="793780" y="-14848"/>
                    <a:pt x="805509" y="986"/>
                  </a:cubicBezTo>
                  <a:cubicBezTo>
                    <a:pt x="811749" y="-18180"/>
                    <a:pt x="877878" y="246482"/>
                    <a:pt x="895796" y="403546"/>
                  </a:cubicBezTo>
                  <a:lnTo>
                    <a:pt x="910640" y="516168"/>
                  </a:lnTo>
                  <a:lnTo>
                    <a:pt x="427480" y="981469"/>
                  </a:lnTo>
                  <a:lnTo>
                    <a:pt x="346136" y="971263"/>
                  </a:lnTo>
                  <a:cubicBezTo>
                    <a:pt x="317946" y="964813"/>
                    <a:pt x="292334" y="955366"/>
                    <a:pt x="271594" y="941984"/>
                  </a:cubicBezTo>
                  <a:cubicBezTo>
                    <a:pt x="188637" y="888458"/>
                    <a:pt x="125212" y="719108"/>
                    <a:pt x="109689" y="652521"/>
                  </a:cubicBezTo>
                  <a:cubicBezTo>
                    <a:pt x="79978" y="541726"/>
                    <a:pt x="23903" y="300243"/>
                    <a:pt x="0" y="141849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EA667DDF-E546-42FE-A872-B0D4279466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197"/>
          <a:stretch/>
        </p:blipFill>
        <p:spPr>
          <a:xfrm rot="5400000">
            <a:off x="7688450" y="1300566"/>
            <a:ext cx="4750231" cy="4256868"/>
          </a:xfrm>
          <a:custGeom>
            <a:avLst/>
            <a:gdLst/>
            <a:ahLst/>
            <a:cxnLst/>
            <a:rect l="l" t="t" r="r" b="b"/>
            <a:pathLst>
              <a:path w="6470464" h="6856412">
                <a:moveTo>
                  <a:pt x="0" y="0"/>
                </a:moveTo>
                <a:lnTo>
                  <a:pt x="6470464" y="0"/>
                </a:lnTo>
                <a:lnTo>
                  <a:pt x="6470464" y="6856412"/>
                </a:lnTo>
                <a:lnTo>
                  <a:pt x="753" y="6856412"/>
                </a:lnTo>
                <a:lnTo>
                  <a:pt x="83736" y="6682434"/>
                </a:lnTo>
                <a:cubicBezTo>
                  <a:pt x="534353" y="5654674"/>
                  <a:pt x="777103" y="4561946"/>
                  <a:pt x="777103" y="3428997"/>
                </a:cubicBezTo>
                <a:cubicBezTo>
                  <a:pt x="777103" y="2296047"/>
                  <a:pt x="534353" y="1203318"/>
                  <a:pt x="83736" y="175558"/>
                </a:cubicBezTo>
                <a:close/>
              </a:path>
            </a:pathLst>
          </a:cu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B8CB6CA0-0806-4E36-AE50-3A5E6C82CBCE}"/>
              </a:ext>
            </a:extLst>
          </p:cNvPr>
          <p:cNvSpPr/>
          <p:nvPr/>
        </p:nvSpPr>
        <p:spPr>
          <a:xfrm>
            <a:off x="1116281" y="1053884"/>
            <a:ext cx="6495802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s-ES" sz="2800" dirty="0">
                <a:ea typeface="Calibri" panose="020F0502020204030204" pitchFamily="34" charset="0"/>
                <a:cs typeface="Times New Roman" panose="02020603050405020304" pitchFamily="18" charset="0"/>
              </a:rPr>
              <a:t>Una vez evaluados los factores, pueden darse varias situaciones: </a:t>
            </a:r>
          </a:p>
          <a:p>
            <a:pPr algn="just">
              <a:spcAft>
                <a:spcPts val="800"/>
              </a:spcAft>
            </a:pPr>
            <a:endParaRPr lang="es-ES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ES" sz="2800" dirty="0">
                <a:ea typeface="Calibri" panose="020F0502020204030204" pitchFamily="34" charset="0"/>
                <a:cs typeface="Times New Roman" panose="02020603050405020304" pitchFamily="18" charset="0"/>
              </a:rPr>
              <a:t>las tareas no suponen riesgo (riesgo controlado), revisar si cambian las condiciones. </a:t>
            </a:r>
          </a:p>
          <a:p>
            <a:pPr marL="457200" indent="-45720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s-ES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ES" sz="2800" dirty="0">
                <a:ea typeface="Calibri" panose="020F0502020204030204" pitchFamily="34" charset="0"/>
                <a:cs typeface="Times New Roman" panose="02020603050405020304" pitchFamily="18" charset="0"/>
              </a:rPr>
              <a:t>Puede existir riesgo para la salud, evaluar con métodos específicos atendiendo a la naturaleza del riesgo.</a:t>
            </a:r>
          </a:p>
        </p:txBody>
      </p:sp>
    </p:spTree>
    <p:extLst>
      <p:ext uri="{BB962C8B-B14F-4D97-AF65-F5344CB8AC3E}">
        <p14:creationId xmlns:p14="http://schemas.microsoft.com/office/powerpoint/2010/main" val="1158189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A43CC-2A98-46A2-BDB9-FF48FA416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356" y="133657"/>
            <a:ext cx="2572512" cy="658823"/>
          </a:xfrm>
        </p:spPr>
        <p:txBody>
          <a:bodyPr anchor="b">
            <a:normAutofit/>
          </a:bodyPr>
          <a:lstStyle/>
          <a:p>
            <a:r>
              <a:rPr lang="es-ES" sz="3600" b="1" dirty="0">
                <a:solidFill>
                  <a:schemeClr val="tx2"/>
                </a:solidFill>
              </a:rPr>
              <a:t>RESULTADOS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1242E40-248C-13F7-88A1-1C0ADB149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9952" y="981694"/>
            <a:ext cx="6516624" cy="556541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s-ES" dirty="0"/>
              <a:t>La metodología se ha utilizado para evaluar la categoría de Celador.</a:t>
            </a:r>
          </a:p>
          <a:p>
            <a:pPr algn="just">
              <a:lnSpc>
                <a:spcPct val="100000"/>
              </a:lnSpc>
            </a:pPr>
            <a:r>
              <a:rPr lang="es-ES" dirty="0"/>
              <a:t> Determinando hacia dónde dirigir los esfuerzos del Ergónomo. </a:t>
            </a:r>
          </a:p>
          <a:p>
            <a:pPr algn="just">
              <a:lnSpc>
                <a:spcPct val="100000"/>
              </a:lnSpc>
            </a:pPr>
            <a:r>
              <a:rPr lang="es-ES" dirty="0"/>
              <a:t>Tras realizar la evaluación inicial, se han identificado riesgos tanto posturales como de empujes y arrastres. </a:t>
            </a:r>
          </a:p>
          <a:p>
            <a:pPr algn="just">
              <a:lnSpc>
                <a:spcPct val="100000"/>
              </a:lnSpc>
            </a:pPr>
            <a:r>
              <a:rPr lang="es-ES" dirty="0"/>
              <a:t>Pasando a una evaluación específica mediante REBA y la utilización del Dinamómetro.</a:t>
            </a:r>
          </a:p>
          <a:p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4DC421E6-2E65-47B0-BC23-A5BEA01BAD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917"/>
          <a:stretch/>
        </p:blipFill>
        <p:spPr>
          <a:xfrm rot="5400000">
            <a:off x="7561319" y="1235732"/>
            <a:ext cx="4884718" cy="4376643"/>
          </a:xfrm>
          <a:custGeom>
            <a:avLst/>
            <a:gdLst/>
            <a:ahLst/>
            <a:cxnLst/>
            <a:rect l="l" t="t" r="r" b="b"/>
            <a:pathLst>
              <a:path w="6470464" h="6856412">
                <a:moveTo>
                  <a:pt x="0" y="0"/>
                </a:moveTo>
                <a:lnTo>
                  <a:pt x="6470464" y="0"/>
                </a:lnTo>
                <a:lnTo>
                  <a:pt x="6470464" y="6856412"/>
                </a:lnTo>
                <a:lnTo>
                  <a:pt x="753" y="6856412"/>
                </a:lnTo>
                <a:lnTo>
                  <a:pt x="83736" y="6682434"/>
                </a:lnTo>
                <a:cubicBezTo>
                  <a:pt x="534353" y="5654674"/>
                  <a:pt x="777103" y="4561946"/>
                  <a:pt x="777103" y="3428997"/>
                </a:cubicBezTo>
                <a:cubicBezTo>
                  <a:pt x="777103" y="2296047"/>
                  <a:pt x="534353" y="1203318"/>
                  <a:pt x="83736" y="175558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6795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D7C01F-CEB7-4563-89D2-D61589617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7819" y="334372"/>
            <a:ext cx="3717263" cy="55770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</a:rPr>
              <a:t>CONCLUSIONES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DDBA8B07-6E87-406E-85C1-4E4273A3E2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41" b="9528"/>
          <a:stretch/>
        </p:blipFill>
        <p:spPr>
          <a:xfrm>
            <a:off x="7559040" y="1101931"/>
            <a:ext cx="4632960" cy="5233980"/>
          </a:xfrm>
          <a:custGeom>
            <a:avLst/>
            <a:gdLst/>
            <a:ahLst/>
            <a:cxnLst/>
            <a:rect l="l" t="t" r="r" b="b"/>
            <a:pathLst>
              <a:path w="6684641" h="6168843">
                <a:moveTo>
                  <a:pt x="2957539" y="116"/>
                </a:moveTo>
                <a:cubicBezTo>
                  <a:pt x="3880942" y="-8773"/>
                  <a:pt x="4866818" y="496558"/>
                  <a:pt x="5545148" y="1049418"/>
                </a:cubicBezTo>
                <a:cubicBezTo>
                  <a:pt x="6332896" y="1676369"/>
                  <a:pt x="6704213" y="3527818"/>
                  <a:pt x="6683848" y="4501750"/>
                </a:cubicBezTo>
                <a:cubicBezTo>
                  <a:pt x="6672393" y="5049587"/>
                  <a:pt x="6430117" y="5595245"/>
                  <a:pt x="6132992" y="6047978"/>
                </a:cubicBezTo>
                <a:lnTo>
                  <a:pt x="6050281" y="6168843"/>
                </a:lnTo>
                <a:lnTo>
                  <a:pt x="0" y="6168843"/>
                </a:lnTo>
                <a:lnTo>
                  <a:pt x="0" y="943792"/>
                </a:lnTo>
                <a:lnTo>
                  <a:pt x="61376" y="889947"/>
                </a:lnTo>
                <a:cubicBezTo>
                  <a:pt x="816453" y="289389"/>
                  <a:pt x="2018920" y="74563"/>
                  <a:pt x="2772434" y="9002"/>
                </a:cubicBezTo>
                <a:cubicBezTo>
                  <a:pt x="2834260" y="3623"/>
                  <a:pt x="2895980" y="709"/>
                  <a:pt x="2957539" y="116"/>
                </a:cubicBezTo>
                <a:close/>
              </a:path>
            </a:pathLst>
          </a:cu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BB1803F-567F-99F1-12F4-0E0FCA7516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48657" y="-27375"/>
            <a:ext cx="2064712" cy="1085395"/>
            <a:chOff x="4444924" y="-29309"/>
            <a:chExt cx="2206421" cy="115989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FFA7401-06F0-FE6B-0FFB-CAC4A80988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7916067" flipH="1">
              <a:off x="4853245" y="-437630"/>
              <a:ext cx="1120767" cy="1937410"/>
            </a:xfrm>
            <a:custGeom>
              <a:avLst/>
              <a:gdLst>
                <a:gd name="connsiteX0" fmla="*/ 864828 w 1120767"/>
                <a:gd name="connsiteY0" fmla="*/ 1424495 h 1937410"/>
                <a:gd name="connsiteX1" fmla="*/ 1120767 w 1120767"/>
                <a:gd name="connsiteY1" fmla="*/ 1139591 h 1937410"/>
                <a:gd name="connsiteX2" fmla="*/ 1104134 w 1120767"/>
                <a:gd name="connsiteY2" fmla="*/ 1133245 h 1937410"/>
                <a:gd name="connsiteX3" fmla="*/ 845020 w 1120767"/>
                <a:gd name="connsiteY3" fmla="*/ 1072001 h 1937410"/>
                <a:gd name="connsiteX4" fmla="*/ 496842 w 1120767"/>
                <a:gd name="connsiteY4" fmla="*/ 1070816 h 1937410"/>
                <a:gd name="connsiteX5" fmla="*/ 386518 w 1120767"/>
                <a:gd name="connsiteY5" fmla="*/ 1057102 h 1937410"/>
                <a:gd name="connsiteX6" fmla="*/ 608179 w 1120767"/>
                <a:gd name="connsiteY6" fmla="*/ 939446 h 1937410"/>
                <a:gd name="connsiteX7" fmla="*/ 790087 w 1120767"/>
                <a:gd name="connsiteY7" fmla="*/ 785667 h 1937410"/>
                <a:gd name="connsiteX8" fmla="*/ 933346 w 1120767"/>
                <a:gd name="connsiteY8" fmla="*/ 595705 h 1937410"/>
                <a:gd name="connsiteX9" fmla="*/ 973884 w 1120767"/>
                <a:gd name="connsiteY9" fmla="*/ 458786 h 1937410"/>
                <a:gd name="connsiteX10" fmla="*/ 965722 w 1120767"/>
                <a:gd name="connsiteY10" fmla="*/ 454195 h 1937410"/>
                <a:gd name="connsiteX11" fmla="*/ 646830 w 1120767"/>
                <a:gd name="connsiteY11" fmla="*/ 526786 h 1937410"/>
                <a:gd name="connsiteX12" fmla="*/ 375640 w 1120767"/>
                <a:gd name="connsiteY12" fmla="*/ 679924 h 1937410"/>
                <a:gd name="connsiteX13" fmla="*/ 374038 w 1120767"/>
                <a:gd name="connsiteY13" fmla="*/ 651385 h 1937410"/>
                <a:gd name="connsiteX14" fmla="*/ 488736 w 1120767"/>
                <a:gd name="connsiteY14" fmla="*/ 439152 h 1937410"/>
                <a:gd name="connsiteX15" fmla="*/ 493343 w 1120767"/>
                <a:gd name="connsiteY15" fmla="*/ 215051 h 1937410"/>
                <a:gd name="connsiteX16" fmla="*/ 416130 w 1120767"/>
                <a:gd name="connsiteY16" fmla="*/ 0 h 1937410"/>
                <a:gd name="connsiteX17" fmla="*/ 306776 w 1120767"/>
                <a:gd name="connsiteY17" fmla="*/ 111727 h 1937410"/>
                <a:gd name="connsiteX18" fmla="*/ 199588 w 1120767"/>
                <a:gd name="connsiteY18" fmla="*/ 280522 h 1937410"/>
                <a:gd name="connsiteX19" fmla="*/ 77747 w 1120767"/>
                <a:gd name="connsiteY19" fmla="*/ 588060 h 1937410"/>
                <a:gd name="connsiteX20" fmla="*/ 130 w 1120767"/>
                <a:gd name="connsiteY20" fmla="*/ 1094880 h 1937410"/>
                <a:gd name="connsiteX21" fmla="*/ 40999 w 1120767"/>
                <a:gd name="connsiteY21" fmla="*/ 1530780 h 1937410"/>
                <a:gd name="connsiteX22" fmla="*/ 162274 w 1120767"/>
                <a:gd name="connsiteY22" fmla="*/ 1937410 h 1937410"/>
                <a:gd name="connsiteX23" fmla="*/ 358171 w 1120767"/>
                <a:gd name="connsiteY23" fmla="*/ 1866809 h 1937410"/>
                <a:gd name="connsiteX24" fmla="*/ 329717 w 1120767"/>
                <a:gd name="connsiteY24" fmla="*/ 1788933 h 1937410"/>
                <a:gd name="connsiteX25" fmla="*/ 257021 w 1120767"/>
                <a:gd name="connsiteY25" fmla="*/ 1521424 h 1937410"/>
                <a:gd name="connsiteX26" fmla="*/ 222077 w 1120767"/>
                <a:gd name="connsiteY26" fmla="*/ 1293937 h 1937410"/>
                <a:gd name="connsiteX27" fmla="*/ 227806 w 1120767"/>
                <a:gd name="connsiteY27" fmla="*/ 1262594 h 1937410"/>
                <a:gd name="connsiteX28" fmla="*/ 394115 w 1120767"/>
                <a:gd name="connsiteY28" fmla="*/ 1353019 h 1937410"/>
                <a:gd name="connsiteX29" fmla="*/ 625381 w 1120767"/>
                <a:gd name="connsiteY29" fmla="*/ 1421724 h 1937410"/>
                <a:gd name="connsiteX30" fmla="*/ 830886 w 1120767"/>
                <a:gd name="connsiteY30" fmla="*/ 1430049 h 193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20767" h="1937410">
                  <a:moveTo>
                    <a:pt x="864828" y="1424495"/>
                  </a:moveTo>
                  <a:lnTo>
                    <a:pt x="1120767" y="1139591"/>
                  </a:lnTo>
                  <a:lnTo>
                    <a:pt x="1104134" y="1133245"/>
                  </a:lnTo>
                  <a:cubicBezTo>
                    <a:pt x="1033176" y="1110475"/>
                    <a:pt x="946235" y="1082406"/>
                    <a:pt x="845020" y="1072001"/>
                  </a:cubicBezTo>
                  <a:cubicBezTo>
                    <a:pt x="743805" y="1061596"/>
                    <a:pt x="573259" y="1073299"/>
                    <a:pt x="496842" y="1070816"/>
                  </a:cubicBezTo>
                  <a:cubicBezTo>
                    <a:pt x="420424" y="1068333"/>
                    <a:pt x="380344" y="1064584"/>
                    <a:pt x="386518" y="1057102"/>
                  </a:cubicBezTo>
                  <a:cubicBezTo>
                    <a:pt x="392691" y="1049619"/>
                    <a:pt x="540917" y="984686"/>
                    <a:pt x="608179" y="939446"/>
                  </a:cubicBezTo>
                  <a:cubicBezTo>
                    <a:pt x="675440" y="894207"/>
                    <a:pt x="735893" y="842957"/>
                    <a:pt x="790087" y="785667"/>
                  </a:cubicBezTo>
                  <a:cubicBezTo>
                    <a:pt x="844282" y="728377"/>
                    <a:pt x="904074" y="650950"/>
                    <a:pt x="933346" y="595705"/>
                  </a:cubicBezTo>
                  <a:cubicBezTo>
                    <a:pt x="958960" y="547365"/>
                    <a:pt x="986811" y="477348"/>
                    <a:pt x="973884" y="458786"/>
                  </a:cubicBezTo>
                  <a:cubicBezTo>
                    <a:pt x="972038" y="456135"/>
                    <a:pt x="969359" y="454533"/>
                    <a:pt x="965722" y="454195"/>
                  </a:cubicBezTo>
                  <a:cubicBezTo>
                    <a:pt x="936630" y="451490"/>
                    <a:pt x="745176" y="489165"/>
                    <a:pt x="646830" y="526786"/>
                  </a:cubicBezTo>
                  <a:cubicBezTo>
                    <a:pt x="548483" y="564408"/>
                    <a:pt x="421105" y="659158"/>
                    <a:pt x="375640" y="679924"/>
                  </a:cubicBezTo>
                  <a:cubicBezTo>
                    <a:pt x="330175" y="700690"/>
                    <a:pt x="355188" y="691514"/>
                    <a:pt x="374038" y="651385"/>
                  </a:cubicBezTo>
                  <a:cubicBezTo>
                    <a:pt x="392887" y="611256"/>
                    <a:pt x="471153" y="525202"/>
                    <a:pt x="488736" y="439152"/>
                  </a:cubicBezTo>
                  <a:cubicBezTo>
                    <a:pt x="505983" y="354742"/>
                    <a:pt x="505787" y="309499"/>
                    <a:pt x="493343" y="215051"/>
                  </a:cubicBezTo>
                  <a:cubicBezTo>
                    <a:pt x="477949" y="136046"/>
                    <a:pt x="459534" y="74706"/>
                    <a:pt x="416130" y="0"/>
                  </a:cubicBezTo>
                  <a:cubicBezTo>
                    <a:pt x="385416" y="11405"/>
                    <a:pt x="340134" y="70559"/>
                    <a:pt x="306776" y="111727"/>
                  </a:cubicBezTo>
                  <a:cubicBezTo>
                    <a:pt x="268654" y="158777"/>
                    <a:pt x="237759" y="201134"/>
                    <a:pt x="199588" y="280522"/>
                  </a:cubicBezTo>
                  <a:cubicBezTo>
                    <a:pt x="161416" y="359911"/>
                    <a:pt x="110990" y="452334"/>
                    <a:pt x="77747" y="588060"/>
                  </a:cubicBezTo>
                  <a:cubicBezTo>
                    <a:pt x="44504" y="723787"/>
                    <a:pt x="1852" y="940150"/>
                    <a:pt x="130" y="1094880"/>
                  </a:cubicBezTo>
                  <a:cubicBezTo>
                    <a:pt x="-1594" y="1249609"/>
                    <a:pt x="13975" y="1390357"/>
                    <a:pt x="40999" y="1530780"/>
                  </a:cubicBezTo>
                  <a:cubicBezTo>
                    <a:pt x="68023" y="1671201"/>
                    <a:pt x="110713" y="1802684"/>
                    <a:pt x="162274" y="1937410"/>
                  </a:cubicBezTo>
                  <a:cubicBezTo>
                    <a:pt x="211686" y="1922195"/>
                    <a:pt x="306835" y="1903850"/>
                    <a:pt x="358171" y="1866809"/>
                  </a:cubicBezTo>
                  <a:lnTo>
                    <a:pt x="329717" y="1788933"/>
                  </a:lnTo>
                  <a:cubicBezTo>
                    <a:pt x="302922" y="1709751"/>
                    <a:pt x="274961" y="1603924"/>
                    <a:pt x="257021" y="1521424"/>
                  </a:cubicBezTo>
                  <a:cubicBezTo>
                    <a:pt x="239081" y="1438925"/>
                    <a:pt x="226946" y="1337075"/>
                    <a:pt x="222077" y="1293937"/>
                  </a:cubicBezTo>
                  <a:cubicBezTo>
                    <a:pt x="217208" y="1250798"/>
                    <a:pt x="216655" y="1254838"/>
                    <a:pt x="227806" y="1262594"/>
                  </a:cubicBezTo>
                  <a:cubicBezTo>
                    <a:pt x="238957" y="1270351"/>
                    <a:pt x="327853" y="1326498"/>
                    <a:pt x="394115" y="1353019"/>
                  </a:cubicBezTo>
                  <a:cubicBezTo>
                    <a:pt x="460377" y="1379541"/>
                    <a:pt x="552586" y="1408887"/>
                    <a:pt x="625381" y="1421724"/>
                  </a:cubicBezTo>
                  <a:cubicBezTo>
                    <a:pt x="698175" y="1434563"/>
                    <a:pt x="753448" y="1439654"/>
                    <a:pt x="830886" y="1430049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1">
              <a:extLst>
                <a:ext uri="{FF2B5EF4-FFF2-40B4-BE49-F238E27FC236}">
                  <a16:creationId xmlns:a16="http://schemas.microsoft.com/office/drawing/2014/main" id="{D794F8B7-CE33-D899-8144-2F449A0178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7916067" flipH="1">
              <a:off x="4853245" y="-437630"/>
              <a:ext cx="1120767" cy="1937410"/>
            </a:xfrm>
            <a:custGeom>
              <a:avLst/>
              <a:gdLst>
                <a:gd name="connsiteX0" fmla="*/ 864828 w 1120767"/>
                <a:gd name="connsiteY0" fmla="*/ 1424495 h 1937410"/>
                <a:gd name="connsiteX1" fmla="*/ 1120767 w 1120767"/>
                <a:gd name="connsiteY1" fmla="*/ 1139591 h 1937410"/>
                <a:gd name="connsiteX2" fmla="*/ 1104134 w 1120767"/>
                <a:gd name="connsiteY2" fmla="*/ 1133245 h 1937410"/>
                <a:gd name="connsiteX3" fmla="*/ 845020 w 1120767"/>
                <a:gd name="connsiteY3" fmla="*/ 1072001 h 1937410"/>
                <a:gd name="connsiteX4" fmla="*/ 496842 w 1120767"/>
                <a:gd name="connsiteY4" fmla="*/ 1070816 h 1937410"/>
                <a:gd name="connsiteX5" fmla="*/ 386518 w 1120767"/>
                <a:gd name="connsiteY5" fmla="*/ 1057102 h 1937410"/>
                <a:gd name="connsiteX6" fmla="*/ 608179 w 1120767"/>
                <a:gd name="connsiteY6" fmla="*/ 939446 h 1937410"/>
                <a:gd name="connsiteX7" fmla="*/ 790087 w 1120767"/>
                <a:gd name="connsiteY7" fmla="*/ 785667 h 1937410"/>
                <a:gd name="connsiteX8" fmla="*/ 933346 w 1120767"/>
                <a:gd name="connsiteY8" fmla="*/ 595705 h 1937410"/>
                <a:gd name="connsiteX9" fmla="*/ 973884 w 1120767"/>
                <a:gd name="connsiteY9" fmla="*/ 458786 h 1937410"/>
                <a:gd name="connsiteX10" fmla="*/ 965722 w 1120767"/>
                <a:gd name="connsiteY10" fmla="*/ 454195 h 1937410"/>
                <a:gd name="connsiteX11" fmla="*/ 646830 w 1120767"/>
                <a:gd name="connsiteY11" fmla="*/ 526786 h 1937410"/>
                <a:gd name="connsiteX12" fmla="*/ 375640 w 1120767"/>
                <a:gd name="connsiteY12" fmla="*/ 679924 h 1937410"/>
                <a:gd name="connsiteX13" fmla="*/ 374038 w 1120767"/>
                <a:gd name="connsiteY13" fmla="*/ 651385 h 1937410"/>
                <a:gd name="connsiteX14" fmla="*/ 488736 w 1120767"/>
                <a:gd name="connsiteY14" fmla="*/ 439152 h 1937410"/>
                <a:gd name="connsiteX15" fmla="*/ 493343 w 1120767"/>
                <a:gd name="connsiteY15" fmla="*/ 215051 h 1937410"/>
                <a:gd name="connsiteX16" fmla="*/ 416130 w 1120767"/>
                <a:gd name="connsiteY16" fmla="*/ 0 h 1937410"/>
                <a:gd name="connsiteX17" fmla="*/ 306776 w 1120767"/>
                <a:gd name="connsiteY17" fmla="*/ 111727 h 1937410"/>
                <a:gd name="connsiteX18" fmla="*/ 199588 w 1120767"/>
                <a:gd name="connsiteY18" fmla="*/ 280522 h 1937410"/>
                <a:gd name="connsiteX19" fmla="*/ 77747 w 1120767"/>
                <a:gd name="connsiteY19" fmla="*/ 588060 h 1937410"/>
                <a:gd name="connsiteX20" fmla="*/ 130 w 1120767"/>
                <a:gd name="connsiteY20" fmla="*/ 1094880 h 1937410"/>
                <a:gd name="connsiteX21" fmla="*/ 40999 w 1120767"/>
                <a:gd name="connsiteY21" fmla="*/ 1530780 h 1937410"/>
                <a:gd name="connsiteX22" fmla="*/ 162274 w 1120767"/>
                <a:gd name="connsiteY22" fmla="*/ 1937410 h 1937410"/>
                <a:gd name="connsiteX23" fmla="*/ 358171 w 1120767"/>
                <a:gd name="connsiteY23" fmla="*/ 1866809 h 1937410"/>
                <a:gd name="connsiteX24" fmla="*/ 329717 w 1120767"/>
                <a:gd name="connsiteY24" fmla="*/ 1788933 h 1937410"/>
                <a:gd name="connsiteX25" fmla="*/ 257021 w 1120767"/>
                <a:gd name="connsiteY25" fmla="*/ 1521424 h 1937410"/>
                <a:gd name="connsiteX26" fmla="*/ 222077 w 1120767"/>
                <a:gd name="connsiteY26" fmla="*/ 1293937 h 1937410"/>
                <a:gd name="connsiteX27" fmla="*/ 227806 w 1120767"/>
                <a:gd name="connsiteY27" fmla="*/ 1262594 h 1937410"/>
                <a:gd name="connsiteX28" fmla="*/ 394115 w 1120767"/>
                <a:gd name="connsiteY28" fmla="*/ 1353019 h 1937410"/>
                <a:gd name="connsiteX29" fmla="*/ 625381 w 1120767"/>
                <a:gd name="connsiteY29" fmla="*/ 1421724 h 1937410"/>
                <a:gd name="connsiteX30" fmla="*/ 830886 w 1120767"/>
                <a:gd name="connsiteY30" fmla="*/ 1430049 h 193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20767" h="1937410">
                  <a:moveTo>
                    <a:pt x="864828" y="1424495"/>
                  </a:moveTo>
                  <a:lnTo>
                    <a:pt x="1120767" y="1139591"/>
                  </a:lnTo>
                  <a:lnTo>
                    <a:pt x="1104134" y="1133245"/>
                  </a:lnTo>
                  <a:cubicBezTo>
                    <a:pt x="1033176" y="1110475"/>
                    <a:pt x="946235" y="1082406"/>
                    <a:pt x="845020" y="1072001"/>
                  </a:cubicBezTo>
                  <a:cubicBezTo>
                    <a:pt x="743805" y="1061596"/>
                    <a:pt x="573259" y="1073299"/>
                    <a:pt x="496842" y="1070816"/>
                  </a:cubicBezTo>
                  <a:cubicBezTo>
                    <a:pt x="420424" y="1068333"/>
                    <a:pt x="380344" y="1064584"/>
                    <a:pt x="386518" y="1057102"/>
                  </a:cubicBezTo>
                  <a:cubicBezTo>
                    <a:pt x="392691" y="1049619"/>
                    <a:pt x="540917" y="984686"/>
                    <a:pt x="608179" y="939446"/>
                  </a:cubicBezTo>
                  <a:cubicBezTo>
                    <a:pt x="675440" y="894207"/>
                    <a:pt x="735893" y="842957"/>
                    <a:pt x="790087" y="785667"/>
                  </a:cubicBezTo>
                  <a:cubicBezTo>
                    <a:pt x="844282" y="728377"/>
                    <a:pt x="904074" y="650950"/>
                    <a:pt x="933346" y="595705"/>
                  </a:cubicBezTo>
                  <a:cubicBezTo>
                    <a:pt x="958960" y="547365"/>
                    <a:pt x="986811" y="477348"/>
                    <a:pt x="973884" y="458786"/>
                  </a:cubicBezTo>
                  <a:cubicBezTo>
                    <a:pt x="972038" y="456135"/>
                    <a:pt x="969359" y="454533"/>
                    <a:pt x="965722" y="454195"/>
                  </a:cubicBezTo>
                  <a:cubicBezTo>
                    <a:pt x="936630" y="451490"/>
                    <a:pt x="745176" y="489165"/>
                    <a:pt x="646830" y="526786"/>
                  </a:cubicBezTo>
                  <a:cubicBezTo>
                    <a:pt x="548483" y="564408"/>
                    <a:pt x="421105" y="659158"/>
                    <a:pt x="375640" y="679924"/>
                  </a:cubicBezTo>
                  <a:cubicBezTo>
                    <a:pt x="330175" y="700690"/>
                    <a:pt x="355188" y="691514"/>
                    <a:pt x="374038" y="651385"/>
                  </a:cubicBezTo>
                  <a:cubicBezTo>
                    <a:pt x="392887" y="611256"/>
                    <a:pt x="471153" y="525202"/>
                    <a:pt x="488736" y="439152"/>
                  </a:cubicBezTo>
                  <a:cubicBezTo>
                    <a:pt x="505983" y="354742"/>
                    <a:pt x="505787" y="309499"/>
                    <a:pt x="493343" y="215051"/>
                  </a:cubicBezTo>
                  <a:cubicBezTo>
                    <a:pt x="477949" y="136046"/>
                    <a:pt x="459534" y="74706"/>
                    <a:pt x="416130" y="0"/>
                  </a:cubicBezTo>
                  <a:cubicBezTo>
                    <a:pt x="385416" y="11405"/>
                    <a:pt x="340134" y="70559"/>
                    <a:pt x="306776" y="111727"/>
                  </a:cubicBezTo>
                  <a:cubicBezTo>
                    <a:pt x="268654" y="158777"/>
                    <a:pt x="237759" y="201134"/>
                    <a:pt x="199588" y="280522"/>
                  </a:cubicBezTo>
                  <a:cubicBezTo>
                    <a:pt x="161416" y="359911"/>
                    <a:pt x="110990" y="452334"/>
                    <a:pt x="77747" y="588060"/>
                  </a:cubicBezTo>
                  <a:cubicBezTo>
                    <a:pt x="44504" y="723787"/>
                    <a:pt x="1852" y="940150"/>
                    <a:pt x="130" y="1094880"/>
                  </a:cubicBezTo>
                  <a:cubicBezTo>
                    <a:pt x="-1594" y="1249609"/>
                    <a:pt x="13975" y="1390357"/>
                    <a:pt x="40999" y="1530780"/>
                  </a:cubicBezTo>
                  <a:cubicBezTo>
                    <a:pt x="68023" y="1671201"/>
                    <a:pt x="110713" y="1802684"/>
                    <a:pt x="162274" y="1937410"/>
                  </a:cubicBezTo>
                  <a:cubicBezTo>
                    <a:pt x="211686" y="1922195"/>
                    <a:pt x="306835" y="1903850"/>
                    <a:pt x="358171" y="1866809"/>
                  </a:cubicBezTo>
                  <a:lnTo>
                    <a:pt x="329717" y="1788933"/>
                  </a:lnTo>
                  <a:cubicBezTo>
                    <a:pt x="302922" y="1709751"/>
                    <a:pt x="274961" y="1603924"/>
                    <a:pt x="257021" y="1521424"/>
                  </a:cubicBezTo>
                  <a:cubicBezTo>
                    <a:pt x="239081" y="1438925"/>
                    <a:pt x="226946" y="1337075"/>
                    <a:pt x="222077" y="1293937"/>
                  </a:cubicBezTo>
                  <a:cubicBezTo>
                    <a:pt x="217208" y="1250798"/>
                    <a:pt x="216655" y="1254838"/>
                    <a:pt x="227806" y="1262594"/>
                  </a:cubicBezTo>
                  <a:cubicBezTo>
                    <a:pt x="238957" y="1270351"/>
                    <a:pt x="327853" y="1326498"/>
                    <a:pt x="394115" y="1353019"/>
                  </a:cubicBezTo>
                  <a:cubicBezTo>
                    <a:pt x="460377" y="1379541"/>
                    <a:pt x="552586" y="1408887"/>
                    <a:pt x="625381" y="1421724"/>
                  </a:cubicBezTo>
                  <a:cubicBezTo>
                    <a:pt x="698175" y="1434563"/>
                    <a:pt x="753448" y="1439654"/>
                    <a:pt x="830886" y="1430049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131CBFE-A3A1-6454-034F-B3FE729C3A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6300033" y="775916"/>
              <a:ext cx="351312" cy="354665"/>
              <a:chOff x="9666686" y="4390924"/>
              <a:chExt cx="351312" cy="354665"/>
            </a:xfrm>
          </p:grpSpPr>
          <p:sp>
            <p:nvSpPr>
              <p:cNvPr id="17" name="Freeform: Shape 13">
                <a:extLst>
                  <a:ext uri="{FF2B5EF4-FFF2-40B4-BE49-F238E27FC236}">
                    <a16:creationId xmlns:a16="http://schemas.microsoft.com/office/drawing/2014/main" id="{CBE00C15-7D35-115F-02EF-504219D88B6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20478977">
                <a:off x="9666686" y="4390924"/>
                <a:ext cx="351312" cy="354664"/>
              </a:xfrm>
              <a:custGeom>
                <a:avLst/>
                <a:gdLst>
                  <a:gd name="connsiteX0" fmla="*/ 2531073 w 4828010"/>
                  <a:gd name="connsiteY0" fmla="*/ 0 h 4873559"/>
                  <a:gd name="connsiteX1" fmla="*/ 3937963 w 4828010"/>
                  <a:gd name="connsiteY1" fmla="*/ 437433 h 4873559"/>
                  <a:gd name="connsiteX2" fmla="*/ 4806231 w 4828010"/>
                  <a:gd name="connsiteY2" fmla="*/ 1773180 h 4873559"/>
                  <a:gd name="connsiteX3" fmla="*/ 4448644 w 4828010"/>
                  <a:gd name="connsiteY3" fmla="*/ 3933235 h 4873559"/>
                  <a:gd name="connsiteX4" fmla="*/ 3192542 w 4828010"/>
                  <a:gd name="connsiteY4" fmla="*/ 4716168 h 4873559"/>
                  <a:gd name="connsiteX5" fmla="*/ 937448 w 4828010"/>
                  <a:gd name="connsiteY5" fmla="*/ 4547691 h 4873559"/>
                  <a:gd name="connsiteX6" fmla="*/ 12348 w 4828010"/>
                  <a:gd name="connsiteY6" fmla="*/ 3026750 h 4873559"/>
                  <a:gd name="connsiteX7" fmla="*/ 553508 w 4828010"/>
                  <a:gd name="connsiteY7" fmla="*/ 740383 h 4873559"/>
                  <a:gd name="connsiteX8" fmla="*/ 2531073 w 4828010"/>
                  <a:gd name="connsiteY8" fmla="*/ 0 h 4873559"/>
                  <a:gd name="connsiteX0" fmla="*/ 2531073 w 4828010"/>
                  <a:gd name="connsiteY0" fmla="*/ 0 h 4853896"/>
                  <a:gd name="connsiteX1" fmla="*/ 3937963 w 4828010"/>
                  <a:gd name="connsiteY1" fmla="*/ 437433 h 4853896"/>
                  <a:gd name="connsiteX2" fmla="*/ 4806231 w 4828010"/>
                  <a:gd name="connsiteY2" fmla="*/ 1773180 h 4853896"/>
                  <a:gd name="connsiteX3" fmla="*/ 4448644 w 4828010"/>
                  <a:gd name="connsiteY3" fmla="*/ 3933235 h 4853896"/>
                  <a:gd name="connsiteX4" fmla="*/ 3192542 w 4828010"/>
                  <a:gd name="connsiteY4" fmla="*/ 4716168 h 4853896"/>
                  <a:gd name="connsiteX5" fmla="*/ 1075671 w 4828010"/>
                  <a:gd name="connsiteY5" fmla="*/ 4473263 h 4853896"/>
                  <a:gd name="connsiteX6" fmla="*/ 12348 w 4828010"/>
                  <a:gd name="connsiteY6" fmla="*/ 3026750 h 4853896"/>
                  <a:gd name="connsiteX7" fmla="*/ 553508 w 4828010"/>
                  <a:gd name="connsiteY7" fmla="*/ 740383 h 4853896"/>
                  <a:gd name="connsiteX8" fmla="*/ 2531073 w 4828010"/>
                  <a:gd name="connsiteY8" fmla="*/ 0 h 4853896"/>
                  <a:gd name="connsiteX0" fmla="*/ 2531073 w 4828010"/>
                  <a:gd name="connsiteY0" fmla="*/ 0 h 4852652"/>
                  <a:gd name="connsiteX1" fmla="*/ 3937963 w 4828010"/>
                  <a:gd name="connsiteY1" fmla="*/ 437433 h 4852652"/>
                  <a:gd name="connsiteX2" fmla="*/ 4806231 w 4828010"/>
                  <a:gd name="connsiteY2" fmla="*/ 1773180 h 4852652"/>
                  <a:gd name="connsiteX3" fmla="*/ 4448644 w 4828010"/>
                  <a:gd name="connsiteY3" fmla="*/ 3933235 h 4852652"/>
                  <a:gd name="connsiteX4" fmla="*/ 3192542 w 4828010"/>
                  <a:gd name="connsiteY4" fmla="*/ 4716168 h 4852652"/>
                  <a:gd name="connsiteX5" fmla="*/ 1160732 w 4828010"/>
                  <a:gd name="connsiteY5" fmla="*/ 4467947 h 4852652"/>
                  <a:gd name="connsiteX6" fmla="*/ 12348 w 4828010"/>
                  <a:gd name="connsiteY6" fmla="*/ 3026750 h 4852652"/>
                  <a:gd name="connsiteX7" fmla="*/ 553508 w 4828010"/>
                  <a:gd name="connsiteY7" fmla="*/ 740383 h 4852652"/>
                  <a:gd name="connsiteX8" fmla="*/ 2531073 w 4828010"/>
                  <a:gd name="connsiteY8" fmla="*/ 0 h 4852652"/>
                  <a:gd name="connsiteX0" fmla="*/ 2531073 w 4828010"/>
                  <a:gd name="connsiteY0" fmla="*/ 0 h 4852652"/>
                  <a:gd name="connsiteX1" fmla="*/ 3937963 w 4828010"/>
                  <a:gd name="connsiteY1" fmla="*/ 437433 h 4852652"/>
                  <a:gd name="connsiteX2" fmla="*/ 4806231 w 4828010"/>
                  <a:gd name="connsiteY2" fmla="*/ 1773180 h 4852652"/>
                  <a:gd name="connsiteX3" fmla="*/ 4448644 w 4828010"/>
                  <a:gd name="connsiteY3" fmla="*/ 3933235 h 4852652"/>
                  <a:gd name="connsiteX4" fmla="*/ 3192542 w 4828010"/>
                  <a:gd name="connsiteY4" fmla="*/ 4716168 h 4852652"/>
                  <a:gd name="connsiteX5" fmla="*/ 1160732 w 4828010"/>
                  <a:gd name="connsiteY5" fmla="*/ 4467947 h 4852652"/>
                  <a:gd name="connsiteX6" fmla="*/ 12348 w 4828010"/>
                  <a:gd name="connsiteY6" fmla="*/ 3026750 h 4852652"/>
                  <a:gd name="connsiteX7" fmla="*/ 553508 w 4828010"/>
                  <a:gd name="connsiteY7" fmla="*/ 740383 h 4852652"/>
                  <a:gd name="connsiteX8" fmla="*/ 2531073 w 4828010"/>
                  <a:gd name="connsiteY8" fmla="*/ 0 h 4852652"/>
                  <a:gd name="connsiteX0" fmla="*/ 2460239 w 4757176"/>
                  <a:gd name="connsiteY0" fmla="*/ 0 h 4850182"/>
                  <a:gd name="connsiteX1" fmla="*/ 3867129 w 4757176"/>
                  <a:gd name="connsiteY1" fmla="*/ 437433 h 4850182"/>
                  <a:gd name="connsiteX2" fmla="*/ 4735397 w 4757176"/>
                  <a:gd name="connsiteY2" fmla="*/ 1773180 h 4850182"/>
                  <a:gd name="connsiteX3" fmla="*/ 4377810 w 4757176"/>
                  <a:gd name="connsiteY3" fmla="*/ 3933235 h 4850182"/>
                  <a:gd name="connsiteX4" fmla="*/ 3121708 w 4757176"/>
                  <a:gd name="connsiteY4" fmla="*/ 4716168 h 4850182"/>
                  <a:gd name="connsiteX5" fmla="*/ 1089898 w 4757176"/>
                  <a:gd name="connsiteY5" fmla="*/ 4467947 h 4850182"/>
                  <a:gd name="connsiteX6" fmla="*/ 15942 w 4757176"/>
                  <a:gd name="connsiteY6" fmla="*/ 3101178 h 4850182"/>
                  <a:gd name="connsiteX7" fmla="*/ 482674 w 4757176"/>
                  <a:gd name="connsiteY7" fmla="*/ 740383 h 4850182"/>
                  <a:gd name="connsiteX8" fmla="*/ 2460239 w 4757176"/>
                  <a:gd name="connsiteY8" fmla="*/ 0 h 4850182"/>
                  <a:gd name="connsiteX0" fmla="*/ 2460239 w 4757176"/>
                  <a:gd name="connsiteY0" fmla="*/ 0 h 4850182"/>
                  <a:gd name="connsiteX1" fmla="*/ 3867129 w 4757176"/>
                  <a:gd name="connsiteY1" fmla="*/ 437433 h 4850182"/>
                  <a:gd name="connsiteX2" fmla="*/ 4735397 w 4757176"/>
                  <a:gd name="connsiteY2" fmla="*/ 1773180 h 4850182"/>
                  <a:gd name="connsiteX3" fmla="*/ 4377810 w 4757176"/>
                  <a:gd name="connsiteY3" fmla="*/ 3933235 h 4850182"/>
                  <a:gd name="connsiteX4" fmla="*/ 3121708 w 4757176"/>
                  <a:gd name="connsiteY4" fmla="*/ 4716168 h 4850182"/>
                  <a:gd name="connsiteX5" fmla="*/ 1089898 w 4757176"/>
                  <a:gd name="connsiteY5" fmla="*/ 4467947 h 4850182"/>
                  <a:gd name="connsiteX6" fmla="*/ 15942 w 4757176"/>
                  <a:gd name="connsiteY6" fmla="*/ 3101178 h 4850182"/>
                  <a:gd name="connsiteX7" fmla="*/ 482674 w 4757176"/>
                  <a:gd name="connsiteY7" fmla="*/ 740383 h 4850182"/>
                  <a:gd name="connsiteX8" fmla="*/ 2460239 w 4757176"/>
                  <a:gd name="connsiteY8" fmla="*/ 0 h 4850182"/>
                  <a:gd name="connsiteX0" fmla="*/ 2484014 w 4780951"/>
                  <a:gd name="connsiteY0" fmla="*/ 0 h 4850182"/>
                  <a:gd name="connsiteX1" fmla="*/ 3890904 w 4780951"/>
                  <a:gd name="connsiteY1" fmla="*/ 437433 h 4850182"/>
                  <a:gd name="connsiteX2" fmla="*/ 4759172 w 4780951"/>
                  <a:gd name="connsiteY2" fmla="*/ 1773180 h 4850182"/>
                  <a:gd name="connsiteX3" fmla="*/ 4401585 w 4780951"/>
                  <a:gd name="connsiteY3" fmla="*/ 3933235 h 4850182"/>
                  <a:gd name="connsiteX4" fmla="*/ 3145483 w 4780951"/>
                  <a:gd name="connsiteY4" fmla="*/ 4716168 h 4850182"/>
                  <a:gd name="connsiteX5" fmla="*/ 1113673 w 4780951"/>
                  <a:gd name="connsiteY5" fmla="*/ 4467947 h 4850182"/>
                  <a:gd name="connsiteX6" fmla="*/ 39717 w 4780951"/>
                  <a:gd name="connsiteY6" fmla="*/ 3101178 h 4850182"/>
                  <a:gd name="connsiteX7" fmla="*/ 506449 w 4780951"/>
                  <a:gd name="connsiteY7" fmla="*/ 740383 h 4850182"/>
                  <a:gd name="connsiteX8" fmla="*/ 2484014 w 4780951"/>
                  <a:gd name="connsiteY8" fmla="*/ 0 h 4850182"/>
                  <a:gd name="connsiteX0" fmla="*/ 2484014 w 4780127"/>
                  <a:gd name="connsiteY0" fmla="*/ 0 h 4850182"/>
                  <a:gd name="connsiteX1" fmla="*/ 3890904 w 4780127"/>
                  <a:gd name="connsiteY1" fmla="*/ 437433 h 4850182"/>
                  <a:gd name="connsiteX2" fmla="*/ 4759172 w 4780127"/>
                  <a:gd name="connsiteY2" fmla="*/ 1773180 h 4850182"/>
                  <a:gd name="connsiteX3" fmla="*/ 4390953 w 4780127"/>
                  <a:gd name="connsiteY3" fmla="*/ 3805644 h 4850182"/>
                  <a:gd name="connsiteX4" fmla="*/ 3145483 w 4780127"/>
                  <a:gd name="connsiteY4" fmla="*/ 4716168 h 4850182"/>
                  <a:gd name="connsiteX5" fmla="*/ 1113673 w 4780127"/>
                  <a:gd name="connsiteY5" fmla="*/ 4467947 h 4850182"/>
                  <a:gd name="connsiteX6" fmla="*/ 39717 w 4780127"/>
                  <a:gd name="connsiteY6" fmla="*/ 3101178 h 4850182"/>
                  <a:gd name="connsiteX7" fmla="*/ 506449 w 4780127"/>
                  <a:gd name="connsiteY7" fmla="*/ 740383 h 4850182"/>
                  <a:gd name="connsiteX8" fmla="*/ 2484014 w 4780127"/>
                  <a:gd name="connsiteY8" fmla="*/ 0 h 4850182"/>
                  <a:gd name="connsiteX0" fmla="*/ 2484014 w 4778010"/>
                  <a:gd name="connsiteY0" fmla="*/ 0 h 4846926"/>
                  <a:gd name="connsiteX1" fmla="*/ 3890904 w 4778010"/>
                  <a:gd name="connsiteY1" fmla="*/ 437433 h 4846926"/>
                  <a:gd name="connsiteX2" fmla="*/ 4759172 w 4778010"/>
                  <a:gd name="connsiteY2" fmla="*/ 1773180 h 4846926"/>
                  <a:gd name="connsiteX3" fmla="*/ 4390953 w 4778010"/>
                  <a:gd name="connsiteY3" fmla="*/ 3805644 h 4846926"/>
                  <a:gd name="connsiteX4" fmla="*/ 3343914 w 4778010"/>
                  <a:gd name="connsiteY4" fmla="*/ 4712128 h 4846926"/>
                  <a:gd name="connsiteX5" fmla="*/ 1113673 w 4778010"/>
                  <a:gd name="connsiteY5" fmla="*/ 4467947 h 4846926"/>
                  <a:gd name="connsiteX6" fmla="*/ 39717 w 4778010"/>
                  <a:gd name="connsiteY6" fmla="*/ 3101178 h 4846926"/>
                  <a:gd name="connsiteX7" fmla="*/ 506449 w 4778010"/>
                  <a:gd name="connsiteY7" fmla="*/ 740383 h 4846926"/>
                  <a:gd name="connsiteX8" fmla="*/ 2484014 w 4778010"/>
                  <a:gd name="connsiteY8" fmla="*/ 0 h 4846926"/>
                  <a:gd name="connsiteX0" fmla="*/ 2484014 w 4782503"/>
                  <a:gd name="connsiteY0" fmla="*/ 0 h 4846926"/>
                  <a:gd name="connsiteX1" fmla="*/ 3890904 w 4782503"/>
                  <a:gd name="connsiteY1" fmla="*/ 437433 h 4846926"/>
                  <a:gd name="connsiteX2" fmla="*/ 4759172 w 4782503"/>
                  <a:gd name="connsiteY2" fmla="*/ 1773180 h 4846926"/>
                  <a:gd name="connsiteX3" fmla="*/ 4450482 w 4782503"/>
                  <a:gd name="connsiteY3" fmla="*/ 3688481 h 4846926"/>
                  <a:gd name="connsiteX4" fmla="*/ 3343914 w 4782503"/>
                  <a:gd name="connsiteY4" fmla="*/ 4712128 h 4846926"/>
                  <a:gd name="connsiteX5" fmla="*/ 1113673 w 4782503"/>
                  <a:gd name="connsiteY5" fmla="*/ 4467947 h 4846926"/>
                  <a:gd name="connsiteX6" fmla="*/ 39717 w 4782503"/>
                  <a:gd name="connsiteY6" fmla="*/ 3101178 h 4846926"/>
                  <a:gd name="connsiteX7" fmla="*/ 506449 w 4782503"/>
                  <a:gd name="connsiteY7" fmla="*/ 740383 h 4846926"/>
                  <a:gd name="connsiteX8" fmla="*/ 2484014 w 4782503"/>
                  <a:gd name="connsiteY8" fmla="*/ 0 h 4846926"/>
                  <a:gd name="connsiteX0" fmla="*/ 2484014 w 4784889"/>
                  <a:gd name="connsiteY0" fmla="*/ 0 h 4846926"/>
                  <a:gd name="connsiteX1" fmla="*/ 3890904 w 4784889"/>
                  <a:gd name="connsiteY1" fmla="*/ 437433 h 4846926"/>
                  <a:gd name="connsiteX2" fmla="*/ 4759172 w 4784889"/>
                  <a:gd name="connsiteY2" fmla="*/ 1773180 h 4846926"/>
                  <a:gd name="connsiteX3" fmla="*/ 4474294 w 4784889"/>
                  <a:gd name="connsiteY3" fmla="*/ 3676361 h 4846926"/>
                  <a:gd name="connsiteX4" fmla="*/ 3343914 w 4784889"/>
                  <a:gd name="connsiteY4" fmla="*/ 4712128 h 4846926"/>
                  <a:gd name="connsiteX5" fmla="*/ 1113673 w 4784889"/>
                  <a:gd name="connsiteY5" fmla="*/ 4467947 h 4846926"/>
                  <a:gd name="connsiteX6" fmla="*/ 39717 w 4784889"/>
                  <a:gd name="connsiteY6" fmla="*/ 3101178 h 4846926"/>
                  <a:gd name="connsiteX7" fmla="*/ 506449 w 4784889"/>
                  <a:gd name="connsiteY7" fmla="*/ 740383 h 4846926"/>
                  <a:gd name="connsiteX8" fmla="*/ 2484014 w 4784889"/>
                  <a:gd name="connsiteY8" fmla="*/ 0 h 4846926"/>
                  <a:gd name="connsiteX0" fmla="*/ 2484014 w 4784889"/>
                  <a:gd name="connsiteY0" fmla="*/ 0 h 4860980"/>
                  <a:gd name="connsiteX1" fmla="*/ 3890904 w 4784889"/>
                  <a:gd name="connsiteY1" fmla="*/ 437433 h 4860980"/>
                  <a:gd name="connsiteX2" fmla="*/ 4759172 w 4784889"/>
                  <a:gd name="connsiteY2" fmla="*/ 1773180 h 4860980"/>
                  <a:gd name="connsiteX3" fmla="*/ 4474294 w 4784889"/>
                  <a:gd name="connsiteY3" fmla="*/ 3676361 h 4860980"/>
                  <a:gd name="connsiteX4" fmla="*/ 3343914 w 4784889"/>
                  <a:gd name="connsiteY4" fmla="*/ 4712128 h 4860980"/>
                  <a:gd name="connsiteX5" fmla="*/ 1097799 w 4784889"/>
                  <a:gd name="connsiteY5" fmla="*/ 4524510 h 4860980"/>
                  <a:gd name="connsiteX6" fmla="*/ 39717 w 4784889"/>
                  <a:gd name="connsiteY6" fmla="*/ 3101178 h 4860980"/>
                  <a:gd name="connsiteX7" fmla="*/ 506449 w 4784889"/>
                  <a:gd name="connsiteY7" fmla="*/ 740383 h 4860980"/>
                  <a:gd name="connsiteX8" fmla="*/ 2484014 w 4784889"/>
                  <a:gd name="connsiteY8" fmla="*/ 0 h 4860980"/>
                  <a:gd name="connsiteX0" fmla="*/ 2484014 w 4783308"/>
                  <a:gd name="connsiteY0" fmla="*/ 0 h 4860981"/>
                  <a:gd name="connsiteX1" fmla="*/ 3890904 w 4783308"/>
                  <a:gd name="connsiteY1" fmla="*/ 437433 h 4860981"/>
                  <a:gd name="connsiteX2" fmla="*/ 4759172 w 4783308"/>
                  <a:gd name="connsiteY2" fmla="*/ 1773180 h 4860981"/>
                  <a:gd name="connsiteX3" fmla="*/ 4474294 w 4783308"/>
                  <a:gd name="connsiteY3" fmla="*/ 3676361 h 4860981"/>
                  <a:gd name="connsiteX4" fmla="*/ 3443129 w 4783308"/>
                  <a:gd name="connsiteY4" fmla="*/ 4712129 h 4860981"/>
                  <a:gd name="connsiteX5" fmla="*/ 1097799 w 4783308"/>
                  <a:gd name="connsiteY5" fmla="*/ 4524510 h 4860981"/>
                  <a:gd name="connsiteX6" fmla="*/ 39717 w 4783308"/>
                  <a:gd name="connsiteY6" fmla="*/ 3101178 h 4860981"/>
                  <a:gd name="connsiteX7" fmla="*/ 506449 w 4783308"/>
                  <a:gd name="connsiteY7" fmla="*/ 740383 h 4860981"/>
                  <a:gd name="connsiteX8" fmla="*/ 2484014 w 4783308"/>
                  <a:gd name="connsiteY8" fmla="*/ 0 h 4860981"/>
                  <a:gd name="connsiteX0" fmla="*/ 2484014 w 4783308"/>
                  <a:gd name="connsiteY0" fmla="*/ 0 h 4821502"/>
                  <a:gd name="connsiteX1" fmla="*/ 3890904 w 4783308"/>
                  <a:gd name="connsiteY1" fmla="*/ 437433 h 4821502"/>
                  <a:gd name="connsiteX2" fmla="*/ 4759172 w 4783308"/>
                  <a:gd name="connsiteY2" fmla="*/ 1773180 h 4821502"/>
                  <a:gd name="connsiteX3" fmla="*/ 4474294 w 4783308"/>
                  <a:gd name="connsiteY3" fmla="*/ 3676361 h 4821502"/>
                  <a:gd name="connsiteX4" fmla="*/ 3443129 w 4783308"/>
                  <a:gd name="connsiteY4" fmla="*/ 4712129 h 4821502"/>
                  <a:gd name="connsiteX5" fmla="*/ 1097799 w 4783308"/>
                  <a:gd name="connsiteY5" fmla="*/ 4524510 h 4821502"/>
                  <a:gd name="connsiteX6" fmla="*/ 39717 w 4783308"/>
                  <a:gd name="connsiteY6" fmla="*/ 3101178 h 4821502"/>
                  <a:gd name="connsiteX7" fmla="*/ 506449 w 4783308"/>
                  <a:gd name="connsiteY7" fmla="*/ 740383 h 4821502"/>
                  <a:gd name="connsiteX8" fmla="*/ 2484014 w 4783308"/>
                  <a:gd name="connsiteY8" fmla="*/ 0 h 4821502"/>
                  <a:gd name="connsiteX0" fmla="*/ 2484014 w 4783308"/>
                  <a:gd name="connsiteY0" fmla="*/ 0 h 4821502"/>
                  <a:gd name="connsiteX1" fmla="*/ 3890904 w 4783308"/>
                  <a:gd name="connsiteY1" fmla="*/ 437433 h 4821502"/>
                  <a:gd name="connsiteX2" fmla="*/ 4759172 w 4783308"/>
                  <a:gd name="connsiteY2" fmla="*/ 1773180 h 4821502"/>
                  <a:gd name="connsiteX3" fmla="*/ 4474294 w 4783308"/>
                  <a:gd name="connsiteY3" fmla="*/ 3676361 h 4821502"/>
                  <a:gd name="connsiteX4" fmla="*/ 3443129 w 4783308"/>
                  <a:gd name="connsiteY4" fmla="*/ 4712129 h 4821502"/>
                  <a:gd name="connsiteX5" fmla="*/ 1097799 w 4783308"/>
                  <a:gd name="connsiteY5" fmla="*/ 4524510 h 4821502"/>
                  <a:gd name="connsiteX6" fmla="*/ 39717 w 4783308"/>
                  <a:gd name="connsiteY6" fmla="*/ 3101178 h 4821502"/>
                  <a:gd name="connsiteX7" fmla="*/ 506449 w 4783308"/>
                  <a:gd name="connsiteY7" fmla="*/ 740383 h 4821502"/>
                  <a:gd name="connsiteX8" fmla="*/ 2484014 w 4783308"/>
                  <a:gd name="connsiteY8" fmla="*/ 0 h 4821502"/>
                  <a:gd name="connsiteX0" fmla="*/ 2532073 w 4784141"/>
                  <a:gd name="connsiteY0" fmla="*/ 0 h 4773425"/>
                  <a:gd name="connsiteX1" fmla="*/ 3891737 w 4784141"/>
                  <a:gd name="connsiteY1" fmla="*/ 389356 h 4773425"/>
                  <a:gd name="connsiteX2" fmla="*/ 4760005 w 4784141"/>
                  <a:gd name="connsiteY2" fmla="*/ 1725103 h 4773425"/>
                  <a:gd name="connsiteX3" fmla="*/ 4475127 w 4784141"/>
                  <a:gd name="connsiteY3" fmla="*/ 3628284 h 4773425"/>
                  <a:gd name="connsiteX4" fmla="*/ 3443962 w 4784141"/>
                  <a:gd name="connsiteY4" fmla="*/ 4664052 h 4773425"/>
                  <a:gd name="connsiteX5" fmla="*/ 1098632 w 4784141"/>
                  <a:gd name="connsiteY5" fmla="*/ 4476433 h 4773425"/>
                  <a:gd name="connsiteX6" fmla="*/ 40550 w 4784141"/>
                  <a:gd name="connsiteY6" fmla="*/ 3053101 h 4773425"/>
                  <a:gd name="connsiteX7" fmla="*/ 507282 w 4784141"/>
                  <a:gd name="connsiteY7" fmla="*/ 692306 h 4773425"/>
                  <a:gd name="connsiteX8" fmla="*/ 2532073 w 4784141"/>
                  <a:gd name="connsiteY8" fmla="*/ 0 h 4773425"/>
                  <a:gd name="connsiteX0" fmla="*/ 2532073 w 4784141"/>
                  <a:gd name="connsiteY0" fmla="*/ 491 h 4773916"/>
                  <a:gd name="connsiteX1" fmla="*/ 3891737 w 4784141"/>
                  <a:gd name="connsiteY1" fmla="*/ 389847 h 4773916"/>
                  <a:gd name="connsiteX2" fmla="*/ 4760005 w 4784141"/>
                  <a:gd name="connsiteY2" fmla="*/ 1725594 h 4773916"/>
                  <a:gd name="connsiteX3" fmla="*/ 4475127 w 4784141"/>
                  <a:gd name="connsiteY3" fmla="*/ 3628775 h 4773916"/>
                  <a:gd name="connsiteX4" fmla="*/ 3443962 w 4784141"/>
                  <a:gd name="connsiteY4" fmla="*/ 4664543 h 4773916"/>
                  <a:gd name="connsiteX5" fmla="*/ 1098632 w 4784141"/>
                  <a:gd name="connsiteY5" fmla="*/ 4476924 h 4773916"/>
                  <a:gd name="connsiteX6" fmla="*/ 40550 w 4784141"/>
                  <a:gd name="connsiteY6" fmla="*/ 3053592 h 4773916"/>
                  <a:gd name="connsiteX7" fmla="*/ 507282 w 4784141"/>
                  <a:gd name="connsiteY7" fmla="*/ 692797 h 4773916"/>
                  <a:gd name="connsiteX8" fmla="*/ 2532073 w 4784141"/>
                  <a:gd name="connsiteY8" fmla="*/ 491 h 4773916"/>
                  <a:gd name="connsiteX0" fmla="*/ 2532073 w 4784141"/>
                  <a:gd name="connsiteY0" fmla="*/ 491 h 4773916"/>
                  <a:gd name="connsiteX1" fmla="*/ 3891737 w 4784141"/>
                  <a:gd name="connsiteY1" fmla="*/ 389847 h 4773916"/>
                  <a:gd name="connsiteX2" fmla="*/ 4760005 w 4784141"/>
                  <a:gd name="connsiteY2" fmla="*/ 1725594 h 4773916"/>
                  <a:gd name="connsiteX3" fmla="*/ 4475127 w 4784141"/>
                  <a:gd name="connsiteY3" fmla="*/ 3628775 h 4773916"/>
                  <a:gd name="connsiteX4" fmla="*/ 3443962 w 4784141"/>
                  <a:gd name="connsiteY4" fmla="*/ 4664543 h 4773916"/>
                  <a:gd name="connsiteX5" fmla="*/ 1098632 w 4784141"/>
                  <a:gd name="connsiteY5" fmla="*/ 4476924 h 4773916"/>
                  <a:gd name="connsiteX6" fmla="*/ 40550 w 4784141"/>
                  <a:gd name="connsiteY6" fmla="*/ 3053592 h 4773916"/>
                  <a:gd name="connsiteX7" fmla="*/ 507282 w 4784141"/>
                  <a:gd name="connsiteY7" fmla="*/ 692797 h 4773916"/>
                  <a:gd name="connsiteX8" fmla="*/ 2532073 w 4784141"/>
                  <a:gd name="connsiteY8" fmla="*/ 491 h 4773916"/>
                  <a:gd name="connsiteX0" fmla="*/ 2558783 w 4784614"/>
                  <a:gd name="connsiteY0" fmla="*/ 525 h 4757924"/>
                  <a:gd name="connsiteX1" fmla="*/ 3892210 w 4784614"/>
                  <a:gd name="connsiteY1" fmla="*/ 373855 h 4757924"/>
                  <a:gd name="connsiteX2" fmla="*/ 4760478 w 4784614"/>
                  <a:gd name="connsiteY2" fmla="*/ 1709602 h 4757924"/>
                  <a:gd name="connsiteX3" fmla="*/ 4475600 w 4784614"/>
                  <a:gd name="connsiteY3" fmla="*/ 3612783 h 4757924"/>
                  <a:gd name="connsiteX4" fmla="*/ 3444435 w 4784614"/>
                  <a:gd name="connsiteY4" fmla="*/ 4648551 h 4757924"/>
                  <a:gd name="connsiteX5" fmla="*/ 1099105 w 4784614"/>
                  <a:gd name="connsiteY5" fmla="*/ 4460932 h 4757924"/>
                  <a:gd name="connsiteX6" fmla="*/ 41023 w 4784614"/>
                  <a:gd name="connsiteY6" fmla="*/ 3037600 h 4757924"/>
                  <a:gd name="connsiteX7" fmla="*/ 507755 w 4784614"/>
                  <a:gd name="connsiteY7" fmla="*/ 676805 h 4757924"/>
                  <a:gd name="connsiteX8" fmla="*/ 2558783 w 4784614"/>
                  <a:gd name="connsiteY8" fmla="*/ 525 h 4757924"/>
                  <a:gd name="connsiteX0" fmla="*/ 2558783 w 4784614"/>
                  <a:gd name="connsiteY0" fmla="*/ 408 h 4757807"/>
                  <a:gd name="connsiteX1" fmla="*/ 3907953 w 4784614"/>
                  <a:gd name="connsiteY1" fmla="*/ 443183 h 4757807"/>
                  <a:gd name="connsiteX2" fmla="*/ 4760478 w 4784614"/>
                  <a:gd name="connsiteY2" fmla="*/ 1709485 h 4757807"/>
                  <a:gd name="connsiteX3" fmla="*/ 4475600 w 4784614"/>
                  <a:gd name="connsiteY3" fmla="*/ 3612666 h 4757807"/>
                  <a:gd name="connsiteX4" fmla="*/ 3444435 w 4784614"/>
                  <a:gd name="connsiteY4" fmla="*/ 4648434 h 4757807"/>
                  <a:gd name="connsiteX5" fmla="*/ 1099105 w 4784614"/>
                  <a:gd name="connsiteY5" fmla="*/ 4460815 h 4757807"/>
                  <a:gd name="connsiteX6" fmla="*/ 41023 w 4784614"/>
                  <a:gd name="connsiteY6" fmla="*/ 3037483 h 4757807"/>
                  <a:gd name="connsiteX7" fmla="*/ 507755 w 4784614"/>
                  <a:gd name="connsiteY7" fmla="*/ 676688 h 4757807"/>
                  <a:gd name="connsiteX8" fmla="*/ 2558783 w 4784614"/>
                  <a:gd name="connsiteY8" fmla="*/ 408 h 4757807"/>
                  <a:gd name="connsiteX0" fmla="*/ 2675744 w 4786788"/>
                  <a:gd name="connsiteY0" fmla="*/ 250 h 4954478"/>
                  <a:gd name="connsiteX1" fmla="*/ 3910127 w 4786788"/>
                  <a:gd name="connsiteY1" fmla="*/ 639854 h 4954478"/>
                  <a:gd name="connsiteX2" fmla="*/ 4762652 w 4786788"/>
                  <a:gd name="connsiteY2" fmla="*/ 1906156 h 4954478"/>
                  <a:gd name="connsiteX3" fmla="*/ 4477774 w 4786788"/>
                  <a:gd name="connsiteY3" fmla="*/ 3809337 h 4954478"/>
                  <a:gd name="connsiteX4" fmla="*/ 3446609 w 4786788"/>
                  <a:gd name="connsiteY4" fmla="*/ 4845105 h 4954478"/>
                  <a:gd name="connsiteX5" fmla="*/ 1101279 w 4786788"/>
                  <a:gd name="connsiteY5" fmla="*/ 4657486 h 4954478"/>
                  <a:gd name="connsiteX6" fmla="*/ 43197 w 4786788"/>
                  <a:gd name="connsiteY6" fmla="*/ 3234154 h 4954478"/>
                  <a:gd name="connsiteX7" fmla="*/ 509929 w 4786788"/>
                  <a:gd name="connsiteY7" fmla="*/ 873359 h 4954478"/>
                  <a:gd name="connsiteX8" fmla="*/ 2675744 w 4786788"/>
                  <a:gd name="connsiteY8" fmla="*/ 250 h 4954478"/>
                  <a:gd name="connsiteX0" fmla="*/ 2675744 w 4786788"/>
                  <a:gd name="connsiteY0" fmla="*/ 250 h 4954478"/>
                  <a:gd name="connsiteX1" fmla="*/ 3910127 w 4786788"/>
                  <a:gd name="connsiteY1" fmla="*/ 639854 h 4954478"/>
                  <a:gd name="connsiteX2" fmla="*/ 4762652 w 4786788"/>
                  <a:gd name="connsiteY2" fmla="*/ 1906156 h 4954478"/>
                  <a:gd name="connsiteX3" fmla="*/ 4477774 w 4786788"/>
                  <a:gd name="connsiteY3" fmla="*/ 3809337 h 4954478"/>
                  <a:gd name="connsiteX4" fmla="*/ 3446609 w 4786788"/>
                  <a:gd name="connsiteY4" fmla="*/ 4845105 h 4954478"/>
                  <a:gd name="connsiteX5" fmla="*/ 1101279 w 4786788"/>
                  <a:gd name="connsiteY5" fmla="*/ 4657486 h 4954478"/>
                  <a:gd name="connsiteX6" fmla="*/ 43197 w 4786788"/>
                  <a:gd name="connsiteY6" fmla="*/ 3234154 h 4954478"/>
                  <a:gd name="connsiteX7" fmla="*/ 509929 w 4786788"/>
                  <a:gd name="connsiteY7" fmla="*/ 873359 h 4954478"/>
                  <a:gd name="connsiteX8" fmla="*/ 2675744 w 4786788"/>
                  <a:gd name="connsiteY8" fmla="*/ 250 h 4954478"/>
                  <a:gd name="connsiteX0" fmla="*/ 2675744 w 4786788"/>
                  <a:gd name="connsiteY0" fmla="*/ 290 h 4954518"/>
                  <a:gd name="connsiteX1" fmla="*/ 3910127 w 4786788"/>
                  <a:gd name="connsiteY1" fmla="*/ 639894 h 4954518"/>
                  <a:gd name="connsiteX2" fmla="*/ 4762652 w 4786788"/>
                  <a:gd name="connsiteY2" fmla="*/ 1906196 h 4954518"/>
                  <a:gd name="connsiteX3" fmla="*/ 4477774 w 4786788"/>
                  <a:gd name="connsiteY3" fmla="*/ 3809377 h 4954518"/>
                  <a:gd name="connsiteX4" fmla="*/ 3446609 w 4786788"/>
                  <a:gd name="connsiteY4" fmla="*/ 4845145 h 4954518"/>
                  <a:gd name="connsiteX5" fmla="*/ 1101279 w 4786788"/>
                  <a:gd name="connsiteY5" fmla="*/ 4657526 h 4954518"/>
                  <a:gd name="connsiteX6" fmla="*/ 43197 w 4786788"/>
                  <a:gd name="connsiteY6" fmla="*/ 3234194 h 4954518"/>
                  <a:gd name="connsiteX7" fmla="*/ 509929 w 4786788"/>
                  <a:gd name="connsiteY7" fmla="*/ 873399 h 4954518"/>
                  <a:gd name="connsiteX8" fmla="*/ 2675744 w 4786788"/>
                  <a:gd name="connsiteY8" fmla="*/ 290 h 4954518"/>
                  <a:gd name="connsiteX0" fmla="*/ 2675744 w 4786788"/>
                  <a:gd name="connsiteY0" fmla="*/ 326 h 4954554"/>
                  <a:gd name="connsiteX1" fmla="*/ 3990884 w 4786788"/>
                  <a:gd name="connsiteY1" fmla="*/ 591130 h 4954554"/>
                  <a:gd name="connsiteX2" fmla="*/ 4762652 w 4786788"/>
                  <a:gd name="connsiteY2" fmla="*/ 1906232 h 4954554"/>
                  <a:gd name="connsiteX3" fmla="*/ 4477774 w 4786788"/>
                  <a:gd name="connsiteY3" fmla="*/ 3809413 h 4954554"/>
                  <a:gd name="connsiteX4" fmla="*/ 3446609 w 4786788"/>
                  <a:gd name="connsiteY4" fmla="*/ 4845181 h 4954554"/>
                  <a:gd name="connsiteX5" fmla="*/ 1101279 w 4786788"/>
                  <a:gd name="connsiteY5" fmla="*/ 4657562 h 4954554"/>
                  <a:gd name="connsiteX6" fmla="*/ 43197 w 4786788"/>
                  <a:gd name="connsiteY6" fmla="*/ 3234230 h 4954554"/>
                  <a:gd name="connsiteX7" fmla="*/ 509929 w 4786788"/>
                  <a:gd name="connsiteY7" fmla="*/ 873435 h 4954554"/>
                  <a:gd name="connsiteX8" fmla="*/ 2675744 w 4786788"/>
                  <a:gd name="connsiteY8" fmla="*/ 326 h 4954554"/>
                  <a:gd name="connsiteX0" fmla="*/ 2662196 w 4773240"/>
                  <a:gd name="connsiteY0" fmla="*/ 326 h 4954554"/>
                  <a:gd name="connsiteX1" fmla="*/ 3977336 w 4773240"/>
                  <a:gd name="connsiteY1" fmla="*/ 591130 h 4954554"/>
                  <a:gd name="connsiteX2" fmla="*/ 4749104 w 4773240"/>
                  <a:gd name="connsiteY2" fmla="*/ 1906232 h 4954554"/>
                  <a:gd name="connsiteX3" fmla="*/ 4464226 w 4773240"/>
                  <a:gd name="connsiteY3" fmla="*/ 3809413 h 4954554"/>
                  <a:gd name="connsiteX4" fmla="*/ 3433061 w 4773240"/>
                  <a:gd name="connsiteY4" fmla="*/ 4845181 h 4954554"/>
                  <a:gd name="connsiteX5" fmla="*/ 1087731 w 4773240"/>
                  <a:gd name="connsiteY5" fmla="*/ 4657562 h 4954554"/>
                  <a:gd name="connsiteX6" fmla="*/ 29649 w 4773240"/>
                  <a:gd name="connsiteY6" fmla="*/ 3234230 h 4954554"/>
                  <a:gd name="connsiteX7" fmla="*/ 640977 w 4773240"/>
                  <a:gd name="connsiteY7" fmla="*/ 730117 h 4954554"/>
                  <a:gd name="connsiteX8" fmla="*/ 2662196 w 4773240"/>
                  <a:gd name="connsiteY8" fmla="*/ 326 h 4954554"/>
                  <a:gd name="connsiteX0" fmla="*/ 2664762 w 4775806"/>
                  <a:gd name="connsiteY0" fmla="*/ 326 h 4954554"/>
                  <a:gd name="connsiteX1" fmla="*/ 3979902 w 4775806"/>
                  <a:gd name="connsiteY1" fmla="*/ 591130 h 4954554"/>
                  <a:gd name="connsiteX2" fmla="*/ 4751670 w 4775806"/>
                  <a:gd name="connsiteY2" fmla="*/ 1906232 h 4954554"/>
                  <a:gd name="connsiteX3" fmla="*/ 4466792 w 4775806"/>
                  <a:gd name="connsiteY3" fmla="*/ 3809413 h 4954554"/>
                  <a:gd name="connsiteX4" fmla="*/ 3435627 w 4775806"/>
                  <a:gd name="connsiteY4" fmla="*/ 4845181 h 4954554"/>
                  <a:gd name="connsiteX5" fmla="*/ 1090297 w 4775806"/>
                  <a:gd name="connsiteY5" fmla="*/ 4657562 h 4954554"/>
                  <a:gd name="connsiteX6" fmla="*/ 32215 w 4775806"/>
                  <a:gd name="connsiteY6" fmla="*/ 3234230 h 4954554"/>
                  <a:gd name="connsiteX7" fmla="*/ 607899 w 4775806"/>
                  <a:gd name="connsiteY7" fmla="*/ 806182 h 4954554"/>
                  <a:gd name="connsiteX8" fmla="*/ 2664762 w 4775806"/>
                  <a:gd name="connsiteY8" fmla="*/ 326 h 4954554"/>
                  <a:gd name="connsiteX0" fmla="*/ 2673549 w 4784593"/>
                  <a:gd name="connsiteY0" fmla="*/ 326 h 4954554"/>
                  <a:gd name="connsiteX1" fmla="*/ 3988689 w 4784593"/>
                  <a:gd name="connsiteY1" fmla="*/ 591130 h 4954554"/>
                  <a:gd name="connsiteX2" fmla="*/ 4760457 w 4784593"/>
                  <a:gd name="connsiteY2" fmla="*/ 1906232 h 4954554"/>
                  <a:gd name="connsiteX3" fmla="*/ 4475579 w 4784593"/>
                  <a:gd name="connsiteY3" fmla="*/ 3809413 h 4954554"/>
                  <a:gd name="connsiteX4" fmla="*/ 3444414 w 4784593"/>
                  <a:gd name="connsiteY4" fmla="*/ 4845181 h 4954554"/>
                  <a:gd name="connsiteX5" fmla="*/ 1099084 w 4784593"/>
                  <a:gd name="connsiteY5" fmla="*/ 4657562 h 4954554"/>
                  <a:gd name="connsiteX6" fmla="*/ 41002 w 4784593"/>
                  <a:gd name="connsiteY6" fmla="*/ 3234230 h 4954554"/>
                  <a:gd name="connsiteX7" fmla="*/ 616686 w 4784593"/>
                  <a:gd name="connsiteY7" fmla="*/ 806182 h 4954554"/>
                  <a:gd name="connsiteX8" fmla="*/ 2673549 w 4784593"/>
                  <a:gd name="connsiteY8" fmla="*/ 326 h 4954554"/>
                  <a:gd name="connsiteX0" fmla="*/ 2649000 w 4760044"/>
                  <a:gd name="connsiteY0" fmla="*/ 326 h 4964273"/>
                  <a:gd name="connsiteX1" fmla="*/ 3964140 w 4760044"/>
                  <a:gd name="connsiteY1" fmla="*/ 591130 h 4964273"/>
                  <a:gd name="connsiteX2" fmla="*/ 4735908 w 4760044"/>
                  <a:gd name="connsiteY2" fmla="*/ 1906232 h 4964273"/>
                  <a:gd name="connsiteX3" fmla="*/ 4451030 w 4760044"/>
                  <a:gd name="connsiteY3" fmla="*/ 3809413 h 4964273"/>
                  <a:gd name="connsiteX4" fmla="*/ 3419865 w 4760044"/>
                  <a:gd name="connsiteY4" fmla="*/ 4845181 h 4964273"/>
                  <a:gd name="connsiteX5" fmla="*/ 1074535 w 4760044"/>
                  <a:gd name="connsiteY5" fmla="*/ 4657562 h 4964273"/>
                  <a:gd name="connsiteX6" fmla="*/ 33359 w 4760044"/>
                  <a:gd name="connsiteY6" fmla="*/ 2995991 h 4964273"/>
                  <a:gd name="connsiteX7" fmla="*/ 592137 w 4760044"/>
                  <a:gd name="connsiteY7" fmla="*/ 806182 h 4964273"/>
                  <a:gd name="connsiteX8" fmla="*/ 2649000 w 4760044"/>
                  <a:gd name="connsiteY8" fmla="*/ 326 h 4964273"/>
                  <a:gd name="connsiteX0" fmla="*/ 2649000 w 4760044"/>
                  <a:gd name="connsiteY0" fmla="*/ 300 h 4964247"/>
                  <a:gd name="connsiteX1" fmla="*/ 3813909 w 4760044"/>
                  <a:gd name="connsiteY1" fmla="*/ 619239 h 4964247"/>
                  <a:gd name="connsiteX2" fmla="*/ 4735908 w 4760044"/>
                  <a:gd name="connsiteY2" fmla="*/ 1906206 h 4964247"/>
                  <a:gd name="connsiteX3" fmla="*/ 4451030 w 4760044"/>
                  <a:gd name="connsiteY3" fmla="*/ 3809387 h 4964247"/>
                  <a:gd name="connsiteX4" fmla="*/ 3419865 w 4760044"/>
                  <a:gd name="connsiteY4" fmla="*/ 4845155 h 4964247"/>
                  <a:gd name="connsiteX5" fmla="*/ 1074535 w 4760044"/>
                  <a:gd name="connsiteY5" fmla="*/ 4657536 h 4964247"/>
                  <a:gd name="connsiteX6" fmla="*/ 33359 w 4760044"/>
                  <a:gd name="connsiteY6" fmla="*/ 2995965 h 4964247"/>
                  <a:gd name="connsiteX7" fmla="*/ 592137 w 4760044"/>
                  <a:gd name="connsiteY7" fmla="*/ 806156 h 4964247"/>
                  <a:gd name="connsiteX8" fmla="*/ 2649000 w 4760044"/>
                  <a:gd name="connsiteY8" fmla="*/ 300 h 4964247"/>
                  <a:gd name="connsiteX0" fmla="*/ 2649000 w 4849477"/>
                  <a:gd name="connsiteY0" fmla="*/ -2 h 4963945"/>
                  <a:gd name="connsiteX1" fmla="*/ 4735908 w 4849477"/>
                  <a:gd name="connsiteY1" fmla="*/ 1905904 h 4963945"/>
                  <a:gd name="connsiteX2" fmla="*/ 4451030 w 4849477"/>
                  <a:gd name="connsiteY2" fmla="*/ 3809085 h 4963945"/>
                  <a:gd name="connsiteX3" fmla="*/ 3419865 w 4849477"/>
                  <a:gd name="connsiteY3" fmla="*/ 4844853 h 4963945"/>
                  <a:gd name="connsiteX4" fmla="*/ 1074535 w 4849477"/>
                  <a:gd name="connsiteY4" fmla="*/ 4657234 h 4963945"/>
                  <a:gd name="connsiteX5" fmla="*/ 33359 w 4849477"/>
                  <a:gd name="connsiteY5" fmla="*/ 2995663 h 4963945"/>
                  <a:gd name="connsiteX6" fmla="*/ 592137 w 4849477"/>
                  <a:gd name="connsiteY6" fmla="*/ 805854 h 4963945"/>
                  <a:gd name="connsiteX7" fmla="*/ 2649000 w 4849477"/>
                  <a:gd name="connsiteY7" fmla="*/ -2 h 4963945"/>
                  <a:gd name="connsiteX0" fmla="*/ 2649000 w 4859466"/>
                  <a:gd name="connsiteY0" fmla="*/ -2 h 5536260"/>
                  <a:gd name="connsiteX1" fmla="*/ 4735908 w 4859466"/>
                  <a:gd name="connsiteY1" fmla="*/ 1905904 h 5536260"/>
                  <a:gd name="connsiteX2" fmla="*/ 4451030 w 4859466"/>
                  <a:gd name="connsiteY2" fmla="*/ 3809085 h 5536260"/>
                  <a:gd name="connsiteX3" fmla="*/ 3067466 w 4859466"/>
                  <a:gd name="connsiteY3" fmla="*/ 5491001 h 5536260"/>
                  <a:gd name="connsiteX4" fmla="*/ 1074535 w 4859466"/>
                  <a:gd name="connsiteY4" fmla="*/ 4657234 h 5536260"/>
                  <a:gd name="connsiteX5" fmla="*/ 33359 w 4859466"/>
                  <a:gd name="connsiteY5" fmla="*/ 2995663 h 5536260"/>
                  <a:gd name="connsiteX6" fmla="*/ 592137 w 4859466"/>
                  <a:gd name="connsiteY6" fmla="*/ 805854 h 5536260"/>
                  <a:gd name="connsiteX7" fmla="*/ 2649000 w 4859466"/>
                  <a:gd name="connsiteY7" fmla="*/ -2 h 5536260"/>
                  <a:gd name="connsiteX0" fmla="*/ 2780481 w 4861205"/>
                  <a:gd name="connsiteY0" fmla="*/ -2 h 5864449"/>
                  <a:gd name="connsiteX1" fmla="*/ 4737647 w 4861205"/>
                  <a:gd name="connsiteY1" fmla="*/ 2234093 h 5864449"/>
                  <a:gd name="connsiteX2" fmla="*/ 4452769 w 4861205"/>
                  <a:gd name="connsiteY2" fmla="*/ 4137274 h 5864449"/>
                  <a:gd name="connsiteX3" fmla="*/ 3069205 w 4861205"/>
                  <a:gd name="connsiteY3" fmla="*/ 5819190 h 5864449"/>
                  <a:gd name="connsiteX4" fmla="*/ 1076274 w 4861205"/>
                  <a:gd name="connsiteY4" fmla="*/ 4985423 h 5864449"/>
                  <a:gd name="connsiteX5" fmla="*/ 35098 w 4861205"/>
                  <a:gd name="connsiteY5" fmla="*/ 3323852 h 5864449"/>
                  <a:gd name="connsiteX6" fmla="*/ 593876 w 4861205"/>
                  <a:gd name="connsiteY6" fmla="*/ 1134043 h 5864449"/>
                  <a:gd name="connsiteX7" fmla="*/ 2780481 w 4861205"/>
                  <a:gd name="connsiteY7" fmla="*/ -2 h 5864449"/>
                  <a:gd name="connsiteX0" fmla="*/ 2289077 w 4369801"/>
                  <a:gd name="connsiteY0" fmla="*/ -2 h 5893101"/>
                  <a:gd name="connsiteX1" fmla="*/ 4246243 w 4369801"/>
                  <a:gd name="connsiteY1" fmla="*/ 2234093 h 5893101"/>
                  <a:gd name="connsiteX2" fmla="*/ 3961365 w 4369801"/>
                  <a:gd name="connsiteY2" fmla="*/ 4137274 h 5893101"/>
                  <a:gd name="connsiteX3" fmla="*/ 2577801 w 4369801"/>
                  <a:gd name="connsiteY3" fmla="*/ 5819190 h 5893101"/>
                  <a:gd name="connsiteX4" fmla="*/ 584870 w 4369801"/>
                  <a:gd name="connsiteY4" fmla="*/ 4985423 h 5893101"/>
                  <a:gd name="connsiteX5" fmla="*/ 102472 w 4369801"/>
                  <a:gd name="connsiteY5" fmla="*/ 1134043 h 5893101"/>
                  <a:gd name="connsiteX6" fmla="*/ 2289077 w 4369801"/>
                  <a:gd name="connsiteY6" fmla="*/ -2 h 5893101"/>
                  <a:gd name="connsiteX0" fmla="*/ 2352777 w 4433501"/>
                  <a:gd name="connsiteY0" fmla="*/ -2 h 5854124"/>
                  <a:gd name="connsiteX1" fmla="*/ 4309943 w 4433501"/>
                  <a:gd name="connsiteY1" fmla="*/ 2234093 h 5854124"/>
                  <a:gd name="connsiteX2" fmla="*/ 4025065 w 4433501"/>
                  <a:gd name="connsiteY2" fmla="*/ 4137274 h 5854124"/>
                  <a:gd name="connsiteX3" fmla="*/ 2641501 w 4433501"/>
                  <a:gd name="connsiteY3" fmla="*/ 5819190 h 5854124"/>
                  <a:gd name="connsiteX4" fmla="*/ 430809 w 4433501"/>
                  <a:gd name="connsiteY4" fmla="*/ 4389642 h 5854124"/>
                  <a:gd name="connsiteX5" fmla="*/ 166172 w 4433501"/>
                  <a:gd name="connsiteY5" fmla="*/ 1134043 h 5854124"/>
                  <a:gd name="connsiteX6" fmla="*/ 2352777 w 4433501"/>
                  <a:gd name="connsiteY6" fmla="*/ -2 h 5854124"/>
                  <a:gd name="connsiteX0" fmla="*/ 2193618 w 4274342"/>
                  <a:gd name="connsiteY0" fmla="*/ -2 h 5850779"/>
                  <a:gd name="connsiteX1" fmla="*/ 4150784 w 4274342"/>
                  <a:gd name="connsiteY1" fmla="*/ 2234093 h 5850779"/>
                  <a:gd name="connsiteX2" fmla="*/ 3865906 w 4274342"/>
                  <a:gd name="connsiteY2" fmla="*/ 4137274 h 5850779"/>
                  <a:gd name="connsiteX3" fmla="*/ 2482342 w 4274342"/>
                  <a:gd name="connsiteY3" fmla="*/ 5819190 h 5850779"/>
                  <a:gd name="connsiteX4" fmla="*/ 271650 w 4274342"/>
                  <a:gd name="connsiteY4" fmla="*/ 4389642 h 5850779"/>
                  <a:gd name="connsiteX5" fmla="*/ 247914 w 4274342"/>
                  <a:gd name="connsiteY5" fmla="*/ 1846756 h 5850779"/>
                  <a:gd name="connsiteX6" fmla="*/ 2193618 w 4274342"/>
                  <a:gd name="connsiteY6" fmla="*/ -2 h 5850779"/>
                  <a:gd name="connsiteX0" fmla="*/ 1967294 w 4267345"/>
                  <a:gd name="connsiteY0" fmla="*/ -3 h 5416782"/>
                  <a:gd name="connsiteX1" fmla="*/ 4137681 w 4267345"/>
                  <a:gd name="connsiteY1" fmla="*/ 1800096 h 5416782"/>
                  <a:gd name="connsiteX2" fmla="*/ 3852803 w 4267345"/>
                  <a:gd name="connsiteY2" fmla="*/ 3703277 h 5416782"/>
                  <a:gd name="connsiteX3" fmla="*/ 2469239 w 4267345"/>
                  <a:gd name="connsiteY3" fmla="*/ 5385193 h 5416782"/>
                  <a:gd name="connsiteX4" fmla="*/ 258547 w 4267345"/>
                  <a:gd name="connsiteY4" fmla="*/ 3955645 h 5416782"/>
                  <a:gd name="connsiteX5" fmla="*/ 234811 w 4267345"/>
                  <a:gd name="connsiteY5" fmla="*/ 1412759 h 5416782"/>
                  <a:gd name="connsiteX6" fmla="*/ 1967294 w 4267345"/>
                  <a:gd name="connsiteY6" fmla="*/ -3 h 5416782"/>
                  <a:gd name="connsiteX0" fmla="*/ 1967294 w 3964997"/>
                  <a:gd name="connsiteY0" fmla="*/ -3 h 5416782"/>
                  <a:gd name="connsiteX1" fmla="*/ 3668011 w 3964997"/>
                  <a:gd name="connsiteY1" fmla="*/ 1478862 h 5416782"/>
                  <a:gd name="connsiteX2" fmla="*/ 3852803 w 3964997"/>
                  <a:gd name="connsiteY2" fmla="*/ 3703277 h 5416782"/>
                  <a:gd name="connsiteX3" fmla="*/ 2469239 w 3964997"/>
                  <a:gd name="connsiteY3" fmla="*/ 5385193 h 5416782"/>
                  <a:gd name="connsiteX4" fmla="*/ 258547 w 3964997"/>
                  <a:gd name="connsiteY4" fmla="*/ 3955645 h 5416782"/>
                  <a:gd name="connsiteX5" fmla="*/ 234811 w 3964997"/>
                  <a:gd name="connsiteY5" fmla="*/ 1412759 h 5416782"/>
                  <a:gd name="connsiteX6" fmla="*/ 1967294 w 3964997"/>
                  <a:gd name="connsiteY6" fmla="*/ -3 h 5416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64997" h="5416782">
                    <a:moveTo>
                      <a:pt x="1967294" y="-3"/>
                    </a:moveTo>
                    <a:cubicBezTo>
                      <a:pt x="2657922" y="183339"/>
                      <a:pt x="3353760" y="861649"/>
                      <a:pt x="3668011" y="1478862"/>
                    </a:cubicBezTo>
                    <a:cubicBezTo>
                      <a:pt x="3982262" y="2096075"/>
                      <a:pt x="4052598" y="3052222"/>
                      <a:pt x="3852803" y="3703277"/>
                    </a:cubicBezTo>
                    <a:cubicBezTo>
                      <a:pt x="3653008" y="4354332"/>
                      <a:pt x="2782065" y="5270224"/>
                      <a:pt x="2469239" y="5385193"/>
                    </a:cubicBezTo>
                    <a:cubicBezTo>
                      <a:pt x="1758393" y="5606258"/>
                      <a:pt x="630952" y="4617717"/>
                      <a:pt x="258547" y="3955645"/>
                    </a:cubicBezTo>
                    <a:cubicBezTo>
                      <a:pt x="-113858" y="3293573"/>
                      <a:pt x="-49980" y="2072034"/>
                      <a:pt x="234811" y="1412759"/>
                    </a:cubicBezTo>
                    <a:cubicBezTo>
                      <a:pt x="519602" y="753484"/>
                      <a:pt x="1314621" y="30745"/>
                      <a:pt x="1967294" y="-3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6749345-8BE9-AAA2-049B-7B602BC13FC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20478977">
                <a:off x="9666686" y="4390925"/>
                <a:ext cx="351312" cy="354664"/>
              </a:xfrm>
              <a:custGeom>
                <a:avLst/>
                <a:gdLst>
                  <a:gd name="connsiteX0" fmla="*/ 2531073 w 4828010"/>
                  <a:gd name="connsiteY0" fmla="*/ 0 h 4873559"/>
                  <a:gd name="connsiteX1" fmla="*/ 3937963 w 4828010"/>
                  <a:gd name="connsiteY1" fmla="*/ 437433 h 4873559"/>
                  <a:gd name="connsiteX2" fmla="*/ 4806231 w 4828010"/>
                  <a:gd name="connsiteY2" fmla="*/ 1773180 h 4873559"/>
                  <a:gd name="connsiteX3" fmla="*/ 4448644 w 4828010"/>
                  <a:gd name="connsiteY3" fmla="*/ 3933235 h 4873559"/>
                  <a:gd name="connsiteX4" fmla="*/ 3192542 w 4828010"/>
                  <a:gd name="connsiteY4" fmla="*/ 4716168 h 4873559"/>
                  <a:gd name="connsiteX5" fmla="*/ 937448 w 4828010"/>
                  <a:gd name="connsiteY5" fmla="*/ 4547691 h 4873559"/>
                  <a:gd name="connsiteX6" fmla="*/ 12348 w 4828010"/>
                  <a:gd name="connsiteY6" fmla="*/ 3026750 h 4873559"/>
                  <a:gd name="connsiteX7" fmla="*/ 553508 w 4828010"/>
                  <a:gd name="connsiteY7" fmla="*/ 740383 h 4873559"/>
                  <a:gd name="connsiteX8" fmla="*/ 2531073 w 4828010"/>
                  <a:gd name="connsiteY8" fmla="*/ 0 h 4873559"/>
                  <a:gd name="connsiteX0" fmla="*/ 2531073 w 4828010"/>
                  <a:gd name="connsiteY0" fmla="*/ 0 h 4853896"/>
                  <a:gd name="connsiteX1" fmla="*/ 3937963 w 4828010"/>
                  <a:gd name="connsiteY1" fmla="*/ 437433 h 4853896"/>
                  <a:gd name="connsiteX2" fmla="*/ 4806231 w 4828010"/>
                  <a:gd name="connsiteY2" fmla="*/ 1773180 h 4853896"/>
                  <a:gd name="connsiteX3" fmla="*/ 4448644 w 4828010"/>
                  <a:gd name="connsiteY3" fmla="*/ 3933235 h 4853896"/>
                  <a:gd name="connsiteX4" fmla="*/ 3192542 w 4828010"/>
                  <a:gd name="connsiteY4" fmla="*/ 4716168 h 4853896"/>
                  <a:gd name="connsiteX5" fmla="*/ 1075671 w 4828010"/>
                  <a:gd name="connsiteY5" fmla="*/ 4473263 h 4853896"/>
                  <a:gd name="connsiteX6" fmla="*/ 12348 w 4828010"/>
                  <a:gd name="connsiteY6" fmla="*/ 3026750 h 4853896"/>
                  <a:gd name="connsiteX7" fmla="*/ 553508 w 4828010"/>
                  <a:gd name="connsiteY7" fmla="*/ 740383 h 4853896"/>
                  <a:gd name="connsiteX8" fmla="*/ 2531073 w 4828010"/>
                  <a:gd name="connsiteY8" fmla="*/ 0 h 4853896"/>
                  <a:gd name="connsiteX0" fmla="*/ 2531073 w 4828010"/>
                  <a:gd name="connsiteY0" fmla="*/ 0 h 4852652"/>
                  <a:gd name="connsiteX1" fmla="*/ 3937963 w 4828010"/>
                  <a:gd name="connsiteY1" fmla="*/ 437433 h 4852652"/>
                  <a:gd name="connsiteX2" fmla="*/ 4806231 w 4828010"/>
                  <a:gd name="connsiteY2" fmla="*/ 1773180 h 4852652"/>
                  <a:gd name="connsiteX3" fmla="*/ 4448644 w 4828010"/>
                  <a:gd name="connsiteY3" fmla="*/ 3933235 h 4852652"/>
                  <a:gd name="connsiteX4" fmla="*/ 3192542 w 4828010"/>
                  <a:gd name="connsiteY4" fmla="*/ 4716168 h 4852652"/>
                  <a:gd name="connsiteX5" fmla="*/ 1160732 w 4828010"/>
                  <a:gd name="connsiteY5" fmla="*/ 4467947 h 4852652"/>
                  <a:gd name="connsiteX6" fmla="*/ 12348 w 4828010"/>
                  <a:gd name="connsiteY6" fmla="*/ 3026750 h 4852652"/>
                  <a:gd name="connsiteX7" fmla="*/ 553508 w 4828010"/>
                  <a:gd name="connsiteY7" fmla="*/ 740383 h 4852652"/>
                  <a:gd name="connsiteX8" fmla="*/ 2531073 w 4828010"/>
                  <a:gd name="connsiteY8" fmla="*/ 0 h 4852652"/>
                  <a:gd name="connsiteX0" fmla="*/ 2531073 w 4828010"/>
                  <a:gd name="connsiteY0" fmla="*/ 0 h 4852652"/>
                  <a:gd name="connsiteX1" fmla="*/ 3937963 w 4828010"/>
                  <a:gd name="connsiteY1" fmla="*/ 437433 h 4852652"/>
                  <a:gd name="connsiteX2" fmla="*/ 4806231 w 4828010"/>
                  <a:gd name="connsiteY2" fmla="*/ 1773180 h 4852652"/>
                  <a:gd name="connsiteX3" fmla="*/ 4448644 w 4828010"/>
                  <a:gd name="connsiteY3" fmla="*/ 3933235 h 4852652"/>
                  <a:gd name="connsiteX4" fmla="*/ 3192542 w 4828010"/>
                  <a:gd name="connsiteY4" fmla="*/ 4716168 h 4852652"/>
                  <a:gd name="connsiteX5" fmla="*/ 1160732 w 4828010"/>
                  <a:gd name="connsiteY5" fmla="*/ 4467947 h 4852652"/>
                  <a:gd name="connsiteX6" fmla="*/ 12348 w 4828010"/>
                  <a:gd name="connsiteY6" fmla="*/ 3026750 h 4852652"/>
                  <a:gd name="connsiteX7" fmla="*/ 553508 w 4828010"/>
                  <a:gd name="connsiteY7" fmla="*/ 740383 h 4852652"/>
                  <a:gd name="connsiteX8" fmla="*/ 2531073 w 4828010"/>
                  <a:gd name="connsiteY8" fmla="*/ 0 h 4852652"/>
                  <a:gd name="connsiteX0" fmla="*/ 2460239 w 4757176"/>
                  <a:gd name="connsiteY0" fmla="*/ 0 h 4850182"/>
                  <a:gd name="connsiteX1" fmla="*/ 3867129 w 4757176"/>
                  <a:gd name="connsiteY1" fmla="*/ 437433 h 4850182"/>
                  <a:gd name="connsiteX2" fmla="*/ 4735397 w 4757176"/>
                  <a:gd name="connsiteY2" fmla="*/ 1773180 h 4850182"/>
                  <a:gd name="connsiteX3" fmla="*/ 4377810 w 4757176"/>
                  <a:gd name="connsiteY3" fmla="*/ 3933235 h 4850182"/>
                  <a:gd name="connsiteX4" fmla="*/ 3121708 w 4757176"/>
                  <a:gd name="connsiteY4" fmla="*/ 4716168 h 4850182"/>
                  <a:gd name="connsiteX5" fmla="*/ 1089898 w 4757176"/>
                  <a:gd name="connsiteY5" fmla="*/ 4467947 h 4850182"/>
                  <a:gd name="connsiteX6" fmla="*/ 15942 w 4757176"/>
                  <a:gd name="connsiteY6" fmla="*/ 3101178 h 4850182"/>
                  <a:gd name="connsiteX7" fmla="*/ 482674 w 4757176"/>
                  <a:gd name="connsiteY7" fmla="*/ 740383 h 4850182"/>
                  <a:gd name="connsiteX8" fmla="*/ 2460239 w 4757176"/>
                  <a:gd name="connsiteY8" fmla="*/ 0 h 4850182"/>
                  <a:gd name="connsiteX0" fmla="*/ 2460239 w 4757176"/>
                  <a:gd name="connsiteY0" fmla="*/ 0 h 4850182"/>
                  <a:gd name="connsiteX1" fmla="*/ 3867129 w 4757176"/>
                  <a:gd name="connsiteY1" fmla="*/ 437433 h 4850182"/>
                  <a:gd name="connsiteX2" fmla="*/ 4735397 w 4757176"/>
                  <a:gd name="connsiteY2" fmla="*/ 1773180 h 4850182"/>
                  <a:gd name="connsiteX3" fmla="*/ 4377810 w 4757176"/>
                  <a:gd name="connsiteY3" fmla="*/ 3933235 h 4850182"/>
                  <a:gd name="connsiteX4" fmla="*/ 3121708 w 4757176"/>
                  <a:gd name="connsiteY4" fmla="*/ 4716168 h 4850182"/>
                  <a:gd name="connsiteX5" fmla="*/ 1089898 w 4757176"/>
                  <a:gd name="connsiteY5" fmla="*/ 4467947 h 4850182"/>
                  <a:gd name="connsiteX6" fmla="*/ 15942 w 4757176"/>
                  <a:gd name="connsiteY6" fmla="*/ 3101178 h 4850182"/>
                  <a:gd name="connsiteX7" fmla="*/ 482674 w 4757176"/>
                  <a:gd name="connsiteY7" fmla="*/ 740383 h 4850182"/>
                  <a:gd name="connsiteX8" fmla="*/ 2460239 w 4757176"/>
                  <a:gd name="connsiteY8" fmla="*/ 0 h 4850182"/>
                  <a:gd name="connsiteX0" fmla="*/ 2484014 w 4780951"/>
                  <a:gd name="connsiteY0" fmla="*/ 0 h 4850182"/>
                  <a:gd name="connsiteX1" fmla="*/ 3890904 w 4780951"/>
                  <a:gd name="connsiteY1" fmla="*/ 437433 h 4850182"/>
                  <a:gd name="connsiteX2" fmla="*/ 4759172 w 4780951"/>
                  <a:gd name="connsiteY2" fmla="*/ 1773180 h 4850182"/>
                  <a:gd name="connsiteX3" fmla="*/ 4401585 w 4780951"/>
                  <a:gd name="connsiteY3" fmla="*/ 3933235 h 4850182"/>
                  <a:gd name="connsiteX4" fmla="*/ 3145483 w 4780951"/>
                  <a:gd name="connsiteY4" fmla="*/ 4716168 h 4850182"/>
                  <a:gd name="connsiteX5" fmla="*/ 1113673 w 4780951"/>
                  <a:gd name="connsiteY5" fmla="*/ 4467947 h 4850182"/>
                  <a:gd name="connsiteX6" fmla="*/ 39717 w 4780951"/>
                  <a:gd name="connsiteY6" fmla="*/ 3101178 h 4850182"/>
                  <a:gd name="connsiteX7" fmla="*/ 506449 w 4780951"/>
                  <a:gd name="connsiteY7" fmla="*/ 740383 h 4850182"/>
                  <a:gd name="connsiteX8" fmla="*/ 2484014 w 4780951"/>
                  <a:gd name="connsiteY8" fmla="*/ 0 h 4850182"/>
                  <a:gd name="connsiteX0" fmla="*/ 2484014 w 4780127"/>
                  <a:gd name="connsiteY0" fmla="*/ 0 h 4850182"/>
                  <a:gd name="connsiteX1" fmla="*/ 3890904 w 4780127"/>
                  <a:gd name="connsiteY1" fmla="*/ 437433 h 4850182"/>
                  <a:gd name="connsiteX2" fmla="*/ 4759172 w 4780127"/>
                  <a:gd name="connsiteY2" fmla="*/ 1773180 h 4850182"/>
                  <a:gd name="connsiteX3" fmla="*/ 4390953 w 4780127"/>
                  <a:gd name="connsiteY3" fmla="*/ 3805644 h 4850182"/>
                  <a:gd name="connsiteX4" fmla="*/ 3145483 w 4780127"/>
                  <a:gd name="connsiteY4" fmla="*/ 4716168 h 4850182"/>
                  <a:gd name="connsiteX5" fmla="*/ 1113673 w 4780127"/>
                  <a:gd name="connsiteY5" fmla="*/ 4467947 h 4850182"/>
                  <a:gd name="connsiteX6" fmla="*/ 39717 w 4780127"/>
                  <a:gd name="connsiteY6" fmla="*/ 3101178 h 4850182"/>
                  <a:gd name="connsiteX7" fmla="*/ 506449 w 4780127"/>
                  <a:gd name="connsiteY7" fmla="*/ 740383 h 4850182"/>
                  <a:gd name="connsiteX8" fmla="*/ 2484014 w 4780127"/>
                  <a:gd name="connsiteY8" fmla="*/ 0 h 4850182"/>
                  <a:gd name="connsiteX0" fmla="*/ 2484014 w 4778010"/>
                  <a:gd name="connsiteY0" fmla="*/ 0 h 4846926"/>
                  <a:gd name="connsiteX1" fmla="*/ 3890904 w 4778010"/>
                  <a:gd name="connsiteY1" fmla="*/ 437433 h 4846926"/>
                  <a:gd name="connsiteX2" fmla="*/ 4759172 w 4778010"/>
                  <a:gd name="connsiteY2" fmla="*/ 1773180 h 4846926"/>
                  <a:gd name="connsiteX3" fmla="*/ 4390953 w 4778010"/>
                  <a:gd name="connsiteY3" fmla="*/ 3805644 h 4846926"/>
                  <a:gd name="connsiteX4" fmla="*/ 3343914 w 4778010"/>
                  <a:gd name="connsiteY4" fmla="*/ 4712128 h 4846926"/>
                  <a:gd name="connsiteX5" fmla="*/ 1113673 w 4778010"/>
                  <a:gd name="connsiteY5" fmla="*/ 4467947 h 4846926"/>
                  <a:gd name="connsiteX6" fmla="*/ 39717 w 4778010"/>
                  <a:gd name="connsiteY6" fmla="*/ 3101178 h 4846926"/>
                  <a:gd name="connsiteX7" fmla="*/ 506449 w 4778010"/>
                  <a:gd name="connsiteY7" fmla="*/ 740383 h 4846926"/>
                  <a:gd name="connsiteX8" fmla="*/ 2484014 w 4778010"/>
                  <a:gd name="connsiteY8" fmla="*/ 0 h 4846926"/>
                  <a:gd name="connsiteX0" fmla="*/ 2484014 w 4782503"/>
                  <a:gd name="connsiteY0" fmla="*/ 0 h 4846926"/>
                  <a:gd name="connsiteX1" fmla="*/ 3890904 w 4782503"/>
                  <a:gd name="connsiteY1" fmla="*/ 437433 h 4846926"/>
                  <a:gd name="connsiteX2" fmla="*/ 4759172 w 4782503"/>
                  <a:gd name="connsiteY2" fmla="*/ 1773180 h 4846926"/>
                  <a:gd name="connsiteX3" fmla="*/ 4450482 w 4782503"/>
                  <a:gd name="connsiteY3" fmla="*/ 3688481 h 4846926"/>
                  <a:gd name="connsiteX4" fmla="*/ 3343914 w 4782503"/>
                  <a:gd name="connsiteY4" fmla="*/ 4712128 h 4846926"/>
                  <a:gd name="connsiteX5" fmla="*/ 1113673 w 4782503"/>
                  <a:gd name="connsiteY5" fmla="*/ 4467947 h 4846926"/>
                  <a:gd name="connsiteX6" fmla="*/ 39717 w 4782503"/>
                  <a:gd name="connsiteY6" fmla="*/ 3101178 h 4846926"/>
                  <a:gd name="connsiteX7" fmla="*/ 506449 w 4782503"/>
                  <a:gd name="connsiteY7" fmla="*/ 740383 h 4846926"/>
                  <a:gd name="connsiteX8" fmla="*/ 2484014 w 4782503"/>
                  <a:gd name="connsiteY8" fmla="*/ 0 h 4846926"/>
                  <a:gd name="connsiteX0" fmla="*/ 2484014 w 4784889"/>
                  <a:gd name="connsiteY0" fmla="*/ 0 h 4846926"/>
                  <a:gd name="connsiteX1" fmla="*/ 3890904 w 4784889"/>
                  <a:gd name="connsiteY1" fmla="*/ 437433 h 4846926"/>
                  <a:gd name="connsiteX2" fmla="*/ 4759172 w 4784889"/>
                  <a:gd name="connsiteY2" fmla="*/ 1773180 h 4846926"/>
                  <a:gd name="connsiteX3" fmla="*/ 4474294 w 4784889"/>
                  <a:gd name="connsiteY3" fmla="*/ 3676361 h 4846926"/>
                  <a:gd name="connsiteX4" fmla="*/ 3343914 w 4784889"/>
                  <a:gd name="connsiteY4" fmla="*/ 4712128 h 4846926"/>
                  <a:gd name="connsiteX5" fmla="*/ 1113673 w 4784889"/>
                  <a:gd name="connsiteY5" fmla="*/ 4467947 h 4846926"/>
                  <a:gd name="connsiteX6" fmla="*/ 39717 w 4784889"/>
                  <a:gd name="connsiteY6" fmla="*/ 3101178 h 4846926"/>
                  <a:gd name="connsiteX7" fmla="*/ 506449 w 4784889"/>
                  <a:gd name="connsiteY7" fmla="*/ 740383 h 4846926"/>
                  <a:gd name="connsiteX8" fmla="*/ 2484014 w 4784889"/>
                  <a:gd name="connsiteY8" fmla="*/ 0 h 4846926"/>
                  <a:gd name="connsiteX0" fmla="*/ 2484014 w 4784889"/>
                  <a:gd name="connsiteY0" fmla="*/ 0 h 4860980"/>
                  <a:gd name="connsiteX1" fmla="*/ 3890904 w 4784889"/>
                  <a:gd name="connsiteY1" fmla="*/ 437433 h 4860980"/>
                  <a:gd name="connsiteX2" fmla="*/ 4759172 w 4784889"/>
                  <a:gd name="connsiteY2" fmla="*/ 1773180 h 4860980"/>
                  <a:gd name="connsiteX3" fmla="*/ 4474294 w 4784889"/>
                  <a:gd name="connsiteY3" fmla="*/ 3676361 h 4860980"/>
                  <a:gd name="connsiteX4" fmla="*/ 3343914 w 4784889"/>
                  <a:gd name="connsiteY4" fmla="*/ 4712128 h 4860980"/>
                  <a:gd name="connsiteX5" fmla="*/ 1097799 w 4784889"/>
                  <a:gd name="connsiteY5" fmla="*/ 4524510 h 4860980"/>
                  <a:gd name="connsiteX6" fmla="*/ 39717 w 4784889"/>
                  <a:gd name="connsiteY6" fmla="*/ 3101178 h 4860980"/>
                  <a:gd name="connsiteX7" fmla="*/ 506449 w 4784889"/>
                  <a:gd name="connsiteY7" fmla="*/ 740383 h 4860980"/>
                  <a:gd name="connsiteX8" fmla="*/ 2484014 w 4784889"/>
                  <a:gd name="connsiteY8" fmla="*/ 0 h 4860980"/>
                  <a:gd name="connsiteX0" fmla="*/ 2484014 w 4783308"/>
                  <a:gd name="connsiteY0" fmla="*/ 0 h 4860981"/>
                  <a:gd name="connsiteX1" fmla="*/ 3890904 w 4783308"/>
                  <a:gd name="connsiteY1" fmla="*/ 437433 h 4860981"/>
                  <a:gd name="connsiteX2" fmla="*/ 4759172 w 4783308"/>
                  <a:gd name="connsiteY2" fmla="*/ 1773180 h 4860981"/>
                  <a:gd name="connsiteX3" fmla="*/ 4474294 w 4783308"/>
                  <a:gd name="connsiteY3" fmla="*/ 3676361 h 4860981"/>
                  <a:gd name="connsiteX4" fmla="*/ 3443129 w 4783308"/>
                  <a:gd name="connsiteY4" fmla="*/ 4712129 h 4860981"/>
                  <a:gd name="connsiteX5" fmla="*/ 1097799 w 4783308"/>
                  <a:gd name="connsiteY5" fmla="*/ 4524510 h 4860981"/>
                  <a:gd name="connsiteX6" fmla="*/ 39717 w 4783308"/>
                  <a:gd name="connsiteY6" fmla="*/ 3101178 h 4860981"/>
                  <a:gd name="connsiteX7" fmla="*/ 506449 w 4783308"/>
                  <a:gd name="connsiteY7" fmla="*/ 740383 h 4860981"/>
                  <a:gd name="connsiteX8" fmla="*/ 2484014 w 4783308"/>
                  <a:gd name="connsiteY8" fmla="*/ 0 h 4860981"/>
                  <a:gd name="connsiteX0" fmla="*/ 2484014 w 4783308"/>
                  <a:gd name="connsiteY0" fmla="*/ 0 h 4821502"/>
                  <a:gd name="connsiteX1" fmla="*/ 3890904 w 4783308"/>
                  <a:gd name="connsiteY1" fmla="*/ 437433 h 4821502"/>
                  <a:gd name="connsiteX2" fmla="*/ 4759172 w 4783308"/>
                  <a:gd name="connsiteY2" fmla="*/ 1773180 h 4821502"/>
                  <a:gd name="connsiteX3" fmla="*/ 4474294 w 4783308"/>
                  <a:gd name="connsiteY3" fmla="*/ 3676361 h 4821502"/>
                  <a:gd name="connsiteX4" fmla="*/ 3443129 w 4783308"/>
                  <a:gd name="connsiteY4" fmla="*/ 4712129 h 4821502"/>
                  <a:gd name="connsiteX5" fmla="*/ 1097799 w 4783308"/>
                  <a:gd name="connsiteY5" fmla="*/ 4524510 h 4821502"/>
                  <a:gd name="connsiteX6" fmla="*/ 39717 w 4783308"/>
                  <a:gd name="connsiteY6" fmla="*/ 3101178 h 4821502"/>
                  <a:gd name="connsiteX7" fmla="*/ 506449 w 4783308"/>
                  <a:gd name="connsiteY7" fmla="*/ 740383 h 4821502"/>
                  <a:gd name="connsiteX8" fmla="*/ 2484014 w 4783308"/>
                  <a:gd name="connsiteY8" fmla="*/ 0 h 4821502"/>
                  <a:gd name="connsiteX0" fmla="*/ 2484014 w 4783308"/>
                  <a:gd name="connsiteY0" fmla="*/ 0 h 4821502"/>
                  <a:gd name="connsiteX1" fmla="*/ 3890904 w 4783308"/>
                  <a:gd name="connsiteY1" fmla="*/ 437433 h 4821502"/>
                  <a:gd name="connsiteX2" fmla="*/ 4759172 w 4783308"/>
                  <a:gd name="connsiteY2" fmla="*/ 1773180 h 4821502"/>
                  <a:gd name="connsiteX3" fmla="*/ 4474294 w 4783308"/>
                  <a:gd name="connsiteY3" fmla="*/ 3676361 h 4821502"/>
                  <a:gd name="connsiteX4" fmla="*/ 3443129 w 4783308"/>
                  <a:gd name="connsiteY4" fmla="*/ 4712129 h 4821502"/>
                  <a:gd name="connsiteX5" fmla="*/ 1097799 w 4783308"/>
                  <a:gd name="connsiteY5" fmla="*/ 4524510 h 4821502"/>
                  <a:gd name="connsiteX6" fmla="*/ 39717 w 4783308"/>
                  <a:gd name="connsiteY6" fmla="*/ 3101178 h 4821502"/>
                  <a:gd name="connsiteX7" fmla="*/ 506449 w 4783308"/>
                  <a:gd name="connsiteY7" fmla="*/ 740383 h 4821502"/>
                  <a:gd name="connsiteX8" fmla="*/ 2484014 w 4783308"/>
                  <a:gd name="connsiteY8" fmla="*/ 0 h 4821502"/>
                  <a:gd name="connsiteX0" fmla="*/ 2532073 w 4784141"/>
                  <a:gd name="connsiteY0" fmla="*/ 0 h 4773425"/>
                  <a:gd name="connsiteX1" fmla="*/ 3891737 w 4784141"/>
                  <a:gd name="connsiteY1" fmla="*/ 389356 h 4773425"/>
                  <a:gd name="connsiteX2" fmla="*/ 4760005 w 4784141"/>
                  <a:gd name="connsiteY2" fmla="*/ 1725103 h 4773425"/>
                  <a:gd name="connsiteX3" fmla="*/ 4475127 w 4784141"/>
                  <a:gd name="connsiteY3" fmla="*/ 3628284 h 4773425"/>
                  <a:gd name="connsiteX4" fmla="*/ 3443962 w 4784141"/>
                  <a:gd name="connsiteY4" fmla="*/ 4664052 h 4773425"/>
                  <a:gd name="connsiteX5" fmla="*/ 1098632 w 4784141"/>
                  <a:gd name="connsiteY5" fmla="*/ 4476433 h 4773425"/>
                  <a:gd name="connsiteX6" fmla="*/ 40550 w 4784141"/>
                  <a:gd name="connsiteY6" fmla="*/ 3053101 h 4773425"/>
                  <a:gd name="connsiteX7" fmla="*/ 507282 w 4784141"/>
                  <a:gd name="connsiteY7" fmla="*/ 692306 h 4773425"/>
                  <a:gd name="connsiteX8" fmla="*/ 2532073 w 4784141"/>
                  <a:gd name="connsiteY8" fmla="*/ 0 h 4773425"/>
                  <a:gd name="connsiteX0" fmla="*/ 2532073 w 4784141"/>
                  <a:gd name="connsiteY0" fmla="*/ 491 h 4773916"/>
                  <a:gd name="connsiteX1" fmla="*/ 3891737 w 4784141"/>
                  <a:gd name="connsiteY1" fmla="*/ 389847 h 4773916"/>
                  <a:gd name="connsiteX2" fmla="*/ 4760005 w 4784141"/>
                  <a:gd name="connsiteY2" fmla="*/ 1725594 h 4773916"/>
                  <a:gd name="connsiteX3" fmla="*/ 4475127 w 4784141"/>
                  <a:gd name="connsiteY3" fmla="*/ 3628775 h 4773916"/>
                  <a:gd name="connsiteX4" fmla="*/ 3443962 w 4784141"/>
                  <a:gd name="connsiteY4" fmla="*/ 4664543 h 4773916"/>
                  <a:gd name="connsiteX5" fmla="*/ 1098632 w 4784141"/>
                  <a:gd name="connsiteY5" fmla="*/ 4476924 h 4773916"/>
                  <a:gd name="connsiteX6" fmla="*/ 40550 w 4784141"/>
                  <a:gd name="connsiteY6" fmla="*/ 3053592 h 4773916"/>
                  <a:gd name="connsiteX7" fmla="*/ 507282 w 4784141"/>
                  <a:gd name="connsiteY7" fmla="*/ 692797 h 4773916"/>
                  <a:gd name="connsiteX8" fmla="*/ 2532073 w 4784141"/>
                  <a:gd name="connsiteY8" fmla="*/ 491 h 4773916"/>
                  <a:gd name="connsiteX0" fmla="*/ 2532073 w 4784141"/>
                  <a:gd name="connsiteY0" fmla="*/ 491 h 4773916"/>
                  <a:gd name="connsiteX1" fmla="*/ 3891737 w 4784141"/>
                  <a:gd name="connsiteY1" fmla="*/ 389847 h 4773916"/>
                  <a:gd name="connsiteX2" fmla="*/ 4760005 w 4784141"/>
                  <a:gd name="connsiteY2" fmla="*/ 1725594 h 4773916"/>
                  <a:gd name="connsiteX3" fmla="*/ 4475127 w 4784141"/>
                  <a:gd name="connsiteY3" fmla="*/ 3628775 h 4773916"/>
                  <a:gd name="connsiteX4" fmla="*/ 3443962 w 4784141"/>
                  <a:gd name="connsiteY4" fmla="*/ 4664543 h 4773916"/>
                  <a:gd name="connsiteX5" fmla="*/ 1098632 w 4784141"/>
                  <a:gd name="connsiteY5" fmla="*/ 4476924 h 4773916"/>
                  <a:gd name="connsiteX6" fmla="*/ 40550 w 4784141"/>
                  <a:gd name="connsiteY6" fmla="*/ 3053592 h 4773916"/>
                  <a:gd name="connsiteX7" fmla="*/ 507282 w 4784141"/>
                  <a:gd name="connsiteY7" fmla="*/ 692797 h 4773916"/>
                  <a:gd name="connsiteX8" fmla="*/ 2532073 w 4784141"/>
                  <a:gd name="connsiteY8" fmla="*/ 491 h 4773916"/>
                  <a:gd name="connsiteX0" fmla="*/ 2558783 w 4784614"/>
                  <a:gd name="connsiteY0" fmla="*/ 525 h 4757924"/>
                  <a:gd name="connsiteX1" fmla="*/ 3892210 w 4784614"/>
                  <a:gd name="connsiteY1" fmla="*/ 373855 h 4757924"/>
                  <a:gd name="connsiteX2" fmla="*/ 4760478 w 4784614"/>
                  <a:gd name="connsiteY2" fmla="*/ 1709602 h 4757924"/>
                  <a:gd name="connsiteX3" fmla="*/ 4475600 w 4784614"/>
                  <a:gd name="connsiteY3" fmla="*/ 3612783 h 4757924"/>
                  <a:gd name="connsiteX4" fmla="*/ 3444435 w 4784614"/>
                  <a:gd name="connsiteY4" fmla="*/ 4648551 h 4757924"/>
                  <a:gd name="connsiteX5" fmla="*/ 1099105 w 4784614"/>
                  <a:gd name="connsiteY5" fmla="*/ 4460932 h 4757924"/>
                  <a:gd name="connsiteX6" fmla="*/ 41023 w 4784614"/>
                  <a:gd name="connsiteY6" fmla="*/ 3037600 h 4757924"/>
                  <a:gd name="connsiteX7" fmla="*/ 507755 w 4784614"/>
                  <a:gd name="connsiteY7" fmla="*/ 676805 h 4757924"/>
                  <a:gd name="connsiteX8" fmla="*/ 2558783 w 4784614"/>
                  <a:gd name="connsiteY8" fmla="*/ 525 h 4757924"/>
                  <a:gd name="connsiteX0" fmla="*/ 2558783 w 4784614"/>
                  <a:gd name="connsiteY0" fmla="*/ 408 h 4757807"/>
                  <a:gd name="connsiteX1" fmla="*/ 3907953 w 4784614"/>
                  <a:gd name="connsiteY1" fmla="*/ 443183 h 4757807"/>
                  <a:gd name="connsiteX2" fmla="*/ 4760478 w 4784614"/>
                  <a:gd name="connsiteY2" fmla="*/ 1709485 h 4757807"/>
                  <a:gd name="connsiteX3" fmla="*/ 4475600 w 4784614"/>
                  <a:gd name="connsiteY3" fmla="*/ 3612666 h 4757807"/>
                  <a:gd name="connsiteX4" fmla="*/ 3444435 w 4784614"/>
                  <a:gd name="connsiteY4" fmla="*/ 4648434 h 4757807"/>
                  <a:gd name="connsiteX5" fmla="*/ 1099105 w 4784614"/>
                  <a:gd name="connsiteY5" fmla="*/ 4460815 h 4757807"/>
                  <a:gd name="connsiteX6" fmla="*/ 41023 w 4784614"/>
                  <a:gd name="connsiteY6" fmla="*/ 3037483 h 4757807"/>
                  <a:gd name="connsiteX7" fmla="*/ 507755 w 4784614"/>
                  <a:gd name="connsiteY7" fmla="*/ 676688 h 4757807"/>
                  <a:gd name="connsiteX8" fmla="*/ 2558783 w 4784614"/>
                  <a:gd name="connsiteY8" fmla="*/ 408 h 4757807"/>
                  <a:gd name="connsiteX0" fmla="*/ 2675744 w 4786788"/>
                  <a:gd name="connsiteY0" fmla="*/ 250 h 4954478"/>
                  <a:gd name="connsiteX1" fmla="*/ 3910127 w 4786788"/>
                  <a:gd name="connsiteY1" fmla="*/ 639854 h 4954478"/>
                  <a:gd name="connsiteX2" fmla="*/ 4762652 w 4786788"/>
                  <a:gd name="connsiteY2" fmla="*/ 1906156 h 4954478"/>
                  <a:gd name="connsiteX3" fmla="*/ 4477774 w 4786788"/>
                  <a:gd name="connsiteY3" fmla="*/ 3809337 h 4954478"/>
                  <a:gd name="connsiteX4" fmla="*/ 3446609 w 4786788"/>
                  <a:gd name="connsiteY4" fmla="*/ 4845105 h 4954478"/>
                  <a:gd name="connsiteX5" fmla="*/ 1101279 w 4786788"/>
                  <a:gd name="connsiteY5" fmla="*/ 4657486 h 4954478"/>
                  <a:gd name="connsiteX6" fmla="*/ 43197 w 4786788"/>
                  <a:gd name="connsiteY6" fmla="*/ 3234154 h 4954478"/>
                  <a:gd name="connsiteX7" fmla="*/ 509929 w 4786788"/>
                  <a:gd name="connsiteY7" fmla="*/ 873359 h 4954478"/>
                  <a:gd name="connsiteX8" fmla="*/ 2675744 w 4786788"/>
                  <a:gd name="connsiteY8" fmla="*/ 250 h 4954478"/>
                  <a:gd name="connsiteX0" fmla="*/ 2675744 w 4786788"/>
                  <a:gd name="connsiteY0" fmla="*/ 250 h 4954478"/>
                  <a:gd name="connsiteX1" fmla="*/ 3910127 w 4786788"/>
                  <a:gd name="connsiteY1" fmla="*/ 639854 h 4954478"/>
                  <a:gd name="connsiteX2" fmla="*/ 4762652 w 4786788"/>
                  <a:gd name="connsiteY2" fmla="*/ 1906156 h 4954478"/>
                  <a:gd name="connsiteX3" fmla="*/ 4477774 w 4786788"/>
                  <a:gd name="connsiteY3" fmla="*/ 3809337 h 4954478"/>
                  <a:gd name="connsiteX4" fmla="*/ 3446609 w 4786788"/>
                  <a:gd name="connsiteY4" fmla="*/ 4845105 h 4954478"/>
                  <a:gd name="connsiteX5" fmla="*/ 1101279 w 4786788"/>
                  <a:gd name="connsiteY5" fmla="*/ 4657486 h 4954478"/>
                  <a:gd name="connsiteX6" fmla="*/ 43197 w 4786788"/>
                  <a:gd name="connsiteY6" fmla="*/ 3234154 h 4954478"/>
                  <a:gd name="connsiteX7" fmla="*/ 509929 w 4786788"/>
                  <a:gd name="connsiteY7" fmla="*/ 873359 h 4954478"/>
                  <a:gd name="connsiteX8" fmla="*/ 2675744 w 4786788"/>
                  <a:gd name="connsiteY8" fmla="*/ 250 h 4954478"/>
                  <a:gd name="connsiteX0" fmla="*/ 2675744 w 4786788"/>
                  <a:gd name="connsiteY0" fmla="*/ 290 h 4954518"/>
                  <a:gd name="connsiteX1" fmla="*/ 3910127 w 4786788"/>
                  <a:gd name="connsiteY1" fmla="*/ 639894 h 4954518"/>
                  <a:gd name="connsiteX2" fmla="*/ 4762652 w 4786788"/>
                  <a:gd name="connsiteY2" fmla="*/ 1906196 h 4954518"/>
                  <a:gd name="connsiteX3" fmla="*/ 4477774 w 4786788"/>
                  <a:gd name="connsiteY3" fmla="*/ 3809377 h 4954518"/>
                  <a:gd name="connsiteX4" fmla="*/ 3446609 w 4786788"/>
                  <a:gd name="connsiteY4" fmla="*/ 4845145 h 4954518"/>
                  <a:gd name="connsiteX5" fmla="*/ 1101279 w 4786788"/>
                  <a:gd name="connsiteY5" fmla="*/ 4657526 h 4954518"/>
                  <a:gd name="connsiteX6" fmla="*/ 43197 w 4786788"/>
                  <a:gd name="connsiteY6" fmla="*/ 3234194 h 4954518"/>
                  <a:gd name="connsiteX7" fmla="*/ 509929 w 4786788"/>
                  <a:gd name="connsiteY7" fmla="*/ 873399 h 4954518"/>
                  <a:gd name="connsiteX8" fmla="*/ 2675744 w 4786788"/>
                  <a:gd name="connsiteY8" fmla="*/ 290 h 4954518"/>
                  <a:gd name="connsiteX0" fmla="*/ 2675744 w 4786788"/>
                  <a:gd name="connsiteY0" fmla="*/ 326 h 4954554"/>
                  <a:gd name="connsiteX1" fmla="*/ 3990884 w 4786788"/>
                  <a:gd name="connsiteY1" fmla="*/ 591130 h 4954554"/>
                  <a:gd name="connsiteX2" fmla="*/ 4762652 w 4786788"/>
                  <a:gd name="connsiteY2" fmla="*/ 1906232 h 4954554"/>
                  <a:gd name="connsiteX3" fmla="*/ 4477774 w 4786788"/>
                  <a:gd name="connsiteY3" fmla="*/ 3809413 h 4954554"/>
                  <a:gd name="connsiteX4" fmla="*/ 3446609 w 4786788"/>
                  <a:gd name="connsiteY4" fmla="*/ 4845181 h 4954554"/>
                  <a:gd name="connsiteX5" fmla="*/ 1101279 w 4786788"/>
                  <a:gd name="connsiteY5" fmla="*/ 4657562 h 4954554"/>
                  <a:gd name="connsiteX6" fmla="*/ 43197 w 4786788"/>
                  <a:gd name="connsiteY6" fmla="*/ 3234230 h 4954554"/>
                  <a:gd name="connsiteX7" fmla="*/ 509929 w 4786788"/>
                  <a:gd name="connsiteY7" fmla="*/ 873435 h 4954554"/>
                  <a:gd name="connsiteX8" fmla="*/ 2675744 w 4786788"/>
                  <a:gd name="connsiteY8" fmla="*/ 326 h 4954554"/>
                  <a:gd name="connsiteX0" fmla="*/ 2662196 w 4773240"/>
                  <a:gd name="connsiteY0" fmla="*/ 326 h 4954554"/>
                  <a:gd name="connsiteX1" fmla="*/ 3977336 w 4773240"/>
                  <a:gd name="connsiteY1" fmla="*/ 591130 h 4954554"/>
                  <a:gd name="connsiteX2" fmla="*/ 4749104 w 4773240"/>
                  <a:gd name="connsiteY2" fmla="*/ 1906232 h 4954554"/>
                  <a:gd name="connsiteX3" fmla="*/ 4464226 w 4773240"/>
                  <a:gd name="connsiteY3" fmla="*/ 3809413 h 4954554"/>
                  <a:gd name="connsiteX4" fmla="*/ 3433061 w 4773240"/>
                  <a:gd name="connsiteY4" fmla="*/ 4845181 h 4954554"/>
                  <a:gd name="connsiteX5" fmla="*/ 1087731 w 4773240"/>
                  <a:gd name="connsiteY5" fmla="*/ 4657562 h 4954554"/>
                  <a:gd name="connsiteX6" fmla="*/ 29649 w 4773240"/>
                  <a:gd name="connsiteY6" fmla="*/ 3234230 h 4954554"/>
                  <a:gd name="connsiteX7" fmla="*/ 640977 w 4773240"/>
                  <a:gd name="connsiteY7" fmla="*/ 730117 h 4954554"/>
                  <a:gd name="connsiteX8" fmla="*/ 2662196 w 4773240"/>
                  <a:gd name="connsiteY8" fmla="*/ 326 h 4954554"/>
                  <a:gd name="connsiteX0" fmla="*/ 2664762 w 4775806"/>
                  <a:gd name="connsiteY0" fmla="*/ 326 h 4954554"/>
                  <a:gd name="connsiteX1" fmla="*/ 3979902 w 4775806"/>
                  <a:gd name="connsiteY1" fmla="*/ 591130 h 4954554"/>
                  <a:gd name="connsiteX2" fmla="*/ 4751670 w 4775806"/>
                  <a:gd name="connsiteY2" fmla="*/ 1906232 h 4954554"/>
                  <a:gd name="connsiteX3" fmla="*/ 4466792 w 4775806"/>
                  <a:gd name="connsiteY3" fmla="*/ 3809413 h 4954554"/>
                  <a:gd name="connsiteX4" fmla="*/ 3435627 w 4775806"/>
                  <a:gd name="connsiteY4" fmla="*/ 4845181 h 4954554"/>
                  <a:gd name="connsiteX5" fmla="*/ 1090297 w 4775806"/>
                  <a:gd name="connsiteY5" fmla="*/ 4657562 h 4954554"/>
                  <a:gd name="connsiteX6" fmla="*/ 32215 w 4775806"/>
                  <a:gd name="connsiteY6" fmla="*/ 3234230 h 4954554"/>
                  <a:gd name="connsiteX7" fmla="*/ 607899 w 4775806"/>
                  <a:gd name="connsiteY7" fmla="*/ 806182 h 4954554"/>
                  <a:gd name="connsiteX8" fmla="*/ 2664762 w 4775806"/>
                  <a:gd name="connsiteY8" fmla="*/ 326 h 4954554"/>
                  <a:gd name="connsiteX0" fmla="*/ 2673549 w 4784593"/>
                  <a:gd name="connsiteY0" fmla="*/ 326 h 4954554"/>
                  <a:gd name="connsiteX1" fmla="*/ 3988689 w 4784593"/>
                  <a:gd name="connsiteY1" fmla="*/ 591130 h 4954554"/>
                  <a:gd name="connsiteX2" fmla="*/ 4760457 w 4784593"/>
                  <a:gd name="connsiteY2" fmla="*/ 1906232 h 4954554"/>
                  <a:gd name="connsiteX3" fmla="*/ 4475579 w 4784593"/>
                  <a:gd name="connsiteY3" fmla="*/ 3809413 h 4954554"/>
                  <a:gd name="connsiteX4" fmla="*/ 3444414 w 4784593"/>
                  <a:gd name="connsiteY4" fmla="*/ 4845181 h 4954554"/>
                  <a:gd name="connsiteX5" fmla="*/ 1099084 w 4784593"/>
                  <a:gd name="connsiteY5" fmla="*/ 4657562 h 4954554"/>
                  <a:gd name="connsiteX6" fmla="*/ 41002 w 4784593"/>
                  <a:gd name="connsiteY6" fmla="*/ 3234230 h 4954554"/>
                  <a:gd name="connsiteX7" fmla="*/ 616686 w 4784593"/>
                  <a:gd name="connsiteY7" fmla="*/ 806182 h 4954554"/>
                  <a:gd name="connsiteX8" fmla="*/ 2673549 w 4784593"/>
                  <a:gd name="connsiteY8" fmla="*/ 326 h 4954554"/>
                  <a:gd name="connsiteX0" fmla="*/ 2649000 w 4760044"/>
                  <a:gd name="connsiteY0" fmla="*/ 326 h 4964273"/>
                  <a:gd name="connsiteX1" fmla="*/ 3964140 w 4760044"/>
                  <a:gd name="connsiteY1" fmla="*/ 591130 h 4964273"/>
                  <a:gd name="connsiteX2" fmla="*/ 4735908 w 4760044"/>
                  <a:gd name="connsiteY2" fmla="*/ 1906232 h 4964273"/>
                  <a:gd name="connsiteX3" fmla="*/ 4451030 w 4760044"/>
                  <a:gd name="connsiteY3" fmla="*/ 3809413 h 4964273"/>
                  <a:gd name="connsiteX4" fmla="*/ 3419865 w 4760044"/>
                  <a:gd name="connsiteY4" fmla="*/ 4845181 h 4964273"/>
                  <a:gd name="connsiteX5" fmla="*/ 1074535 w 4760044"/>
                  <a:gd name="connsiteY5" fmla="*/ 4657562 h 4964273"/>
                  <a:gd name="connsiteX6" fmla="*/ 33359 w 4760044"/>
                  <a:gd name="connsiteY6" fmla="*/ 2995991 h 4964273"/>
                  <a:gd name="connsiteX7" fmla="*/ 592137 w 4760044"/>
                  <a:gd name="connsiteY7" fmla="*/ 806182 h 4964273"/>
                  <a:gd name="connsiteX8" fmla="*/ 2649000 w 4760044"/>
                  <a:gd name="connsiteY8" fmla="*/ 326 h 4964273"/>
                  <a:gd name="connsiteX0" fmla="*/ 2649000 w 4760044"/>
                  <a:gd name="connsiteY0" fmla="*/ 300 h 4964247"/>
                  <a:gd name="connsiteX1" fmla="*/ 3813909 w 4760044"/>
                  <a:gd name="connsiteY1" fmla="*/ 619239 h 4964247"/>
                  <a:gd name="connsiteX2" fmla="*/ 4735908 w 4760044"/>
                  <a:gd name="connsiteY2" fmla="*/ 1906206 h 4964247"/>
                  <a:gd name="connsiteX3" fmla="*/ 4451030 w 4760044"/>
                  <a:gd name="connsiteY3" fmla="*/ 3809387 h 4964247"/>
                  <a:gd name="connsiteX4" fmla="*/ 3419865 w 4760044"/>
                  <a:gd name="connsiteY4" fmla="*/ 4845155 h 4964247"/>
                  <a:gd name="connsiteX5" fmla="*/ 1074535 w 4760044"/>
                  <a:gd name="connsiteY5" fmla="*/ 4657536 h 4964247"/>
                  <a:gd name="connsiteX6" fmla="*/ 33359 w 4760044"/>
                  <a:gd name="connsiteY6" fmla="*/ 2995965 h 4964247"/>
                  <a:gd name="connsiteX7" fmla="*/ 592137 w 4760044"/>
                  <a:gd name="connsiteY7" fmla="*/ 806156 h 4964247"/>
                  <a:gd name="connsiteX8" fmla="*/ 2649000 w 4760044"/>
                  <a:gd name="connsiteY8" fmla="*/ 300 h 4964247"/>
                  <a:gd name="connsiteX0" fmla="*/ 2649000 w 4849477"/>
                  <a:gd name="connsiteY0" fmla="*/ -2 h 4963945"/>
                  <a:gd name="connsiteX1" fmla="*/ 4735908 w 4849477"/>
                  <a:gd name="connsiteY1" fmla="*/ 1905904 h 4963945"/>
                  <a:gd name="connsiteX2" fmla="*/ 4451030 w 4849477"/>
                  <a:gd name="connsiteY2" fmla="*/ 3809085 h 4963945"/>
                  <a:gd name="connsiteX3" fmla="*/ 3419865 w 4849477"/>
                  <a:gd name="connsiteY3" fmla="*/ 4844853 h 4963945"/>
                  <a:gd name="connsiteX4" fmla="*/ 1074535 w 4849477"/>
                  <a:gd name="connsiteY4" fmla="*/ 4657234 h 4963945"/>
                  <a:gd name="connsiteX5" fmla="*/ 33359 w 4849477"/>
                  <a:gd name="connsiteY5" fmla="*/ 2995663 h 4963945"/>
                  <a:gd name="connsiteX6" fmla="*/ 592137 w 4849477"/>
                  <a:gd name="connsiteY6" fmla="*/ 805854 h 4963945"/>
                  <a:gd name="connsiteX7" fmla="*/ 2649000 w 4849477"/>
                  <a:gd name="connsiteY7" fmla="*/ -2 h 4963945"/>
                  <a:gd name="connsiteX0" fmla="*/ 2649000 w 4859466"/>
                  <a:gd name="connsiteY0" fmla="*/ -2 h 5536260"/>
                  <a:gd name="connsiteX1" fmla="*/ 4735908 w 4859466"/>
                  <a:gd name="connsiteY1" fmla="*/ 1905904 h 5536260"/>
                  <a:gd name="connsiteX2" fmla="*/ 4451030 w 4859466"/>
                  <a:gd name="connsiteY2" fmla="*/ 3809085 h 5536260"/>
                  <a:gd name="connsiteX3" fmla="*/ 3067466 w 4859466"/>
                  <a:gd name="connsiteY3" fmla="*/ 5491001 h 5536260"/>
                  <a:gd name="connsiteX4" fmla="*/ 1074535 w 4859466"/>
                  <a:gd name="connsiteY4" fmla="*/ 4657234 h 5536260"/>
                  <a:gd name="connsiteX5" fmla="*/ 33359 w 4859466"/>
                  <a:gd name="connsiteY5" fmla="*/ 2995663 h 5536260"/>
                  <a:gd name="connsiteX6" fmla="*/ 592137 w 4859466"/>
                  <a:gd name="connsiteY6" fmla="*/ 805854 h 5536260"/>
                  <a:gd name="connsiteX7" fmla="*/ 2649000 w 4859466"/>
                  <a:gd name="connsiteY7" fmla="*/ -2 h 5536260"/>
                  <a:gd name="connsiteX0" fmla="*/ 2780481 w 4861205"/>
                  <a:gd name="connsiteY0" fmla="*/ -2 h 5864449"/>
                  <a:gd name="connsiteX1" fmla="*/ 4737647 w 4861205"/>
                  <a:gd name="connsiteY1" fmla="*/ 2234093 h 5864449"/>
                  <a:gd name="connsiteX2" fmla="*/ 4452769 w 4861205"/>
                  <a:gd name="connsiteY2" fmla="*/ 4137274 h 5864449"/>
                  <a:gd name="connsiteX3" fmla="*/ 3069205 w 4861205"/>
                  <a:gd name="connsiteY3" fmla="*/ 5819190 h 5864449"/>
                  <a:gd name="connsiteX4" fmla="*/ 1076274 w 4861205"/>
                  <a:gd name="connsiteY4" fmla="*/ 4985423 h 5864449"/>
                  <a:gd name="connsiteX5" fmla="*/ 35098 w 4861205"/>
                  <a:gd name="connsiteY5" fmla="*/ 3323852 h 5864449"/>
                  <a:gd name="connsiteX6" fmla="*/ 593876 w 4861205"/>
                  <a:gd name="connsiteY6" fmla="*/ 1134043 h 5864449"/>
                  <a:gd name="connsiteX7" fmla="*/ 2780481 w 4861205"/>
                  <a:gd name="connsiteY7" fmla="*/ -2 h 5864449"/>
                  <a:gd name="connsiteX0" fmla="*/ 2289077 w 4369801"/>
                  <a:gd name="connsiteY0" fmla="*/ -2 h 5893101"/>
                  <a:gd name="connsiteX1" fmla="*/ 4246243 w 4369801"/>
                  <a:gd name="connsiteY1" fmla="*/ 2234093 h 5893101"/>
                  <a:gd name="connsiteX2" fmla="*/ 3961365 w 4369801"/>
                  <a:gd name="connsiteY2" fmla="*/ 4137274 h 5893101"/>
                  <a:gd name="connsiteX3" fmla="*/ 2577801 w 4369801"/>
                  <a:gd name="connsiteY3" fmla="*/ 5819190 h 5893101"/>
                  <a:gd name="connsiteX4" fmla="*/ 584870 w 4369801"/>
                  <a:gd name="connsiteY4" fmla="*/ 4985423 h 5893101"/>
                  <a:gd name="connsiteX5" fmla="*/ 102472 w 4369801"/>
                  <a:gd name="connsiteY5" fmla="*/ 1134043 h 5893101"/>
                  <a:gd name="connsiteX6" fmla="*/ 2289077 w 4369801"/>
                  <a:gd name="connsiteY6" fmla="*/ -2 h 5893101"/>
                  <a:gd name="connsiteX0" fmla="*/ 2352777 w 4433501"/>
                  <a:gd name="connsiteY0" fmla="*/ -2 h 5854124"/>
                  <a:gd name="connsiteX1" fmla="*/ 4309943 w 4433501"/>
                  <a:gd name="connsiteY1" fmla="*/ 2234093 h 5854124"/>
                  <a:gd name="connsiteX2" fmla="*/ 4025065 w 4433501"/>
                  <a:gd name="connsiteY2" fmla="*/ 4137274 h 5854124"/>
                  <a:gd name="connsiteX3" fmla="*/ 2641501 w 4433501"/>
                  <a:gd name="connsiteY3" fmla="*/ 5819190 h 5854124"/>
                  <a:gd name="connsiteX4" fmla="*/ 430809 w 4433501"/>
                  <a:gd name="connsiteY4" fmla="*/ 4389642 h 5854124"/>
                  <a:gd name="connsiteX5" fmla="*/ 166172 w 4433501"/>
                  <a:gd name="connsiteY5" fmla="*/ 1134043 h 5854124"/>
                  <a:gd name="connsiteX6" fmla="*/ 2352777 w 4433501"/>
                  <a:gd name="connsiteY6" fmla="*/ -2 h 5854124"/>
                  <a:gd name="connsiteX0" fmla="*/ 2193618 w 4274342"/>
                  <a:gd name="connsiteY0" fmla="*/ -2 h 5850779"/>
                  <a:gd name="connsiteX1" fmla="*/ 4150784 w 4274342"/>
                  <a:gd name="connsiteY1" fmla="*/ 2234093 h 5850779"/>
                  <a:gd name="connsiteX2" fmla="*/ 3865906 w 4274342"/>
                  <a:gd name="connsiteY2" fmla="*/ 4137274 h 5850779"/>
                  <a:gd name="connsiteX3" fmla="*/ 2482342 w 4274342"/>
                  <a:gd name="connsiteY3" fmla="*/ 5819190 h 5850779"/>
                  <a:gd name="connsiteX4" fmla="*/ 271650 w 4274342"/>
                  <a:gd name="connsiteY4" fmla="*/ 4389642 h 5850779"/>
                  <a:gd name="connsiteX5" fmla="*/ 247914 w 4274342"/>
                  <a:gd name="connsiteY5" fmla="*/ 1846756 h 5850779"/>
                  <a:gd name="connsiteX6" fmla="*/ 2193618 w 4274342"/>
                  <a:gd name="connsiteY6" fmla="*/ -2 h 5850779"/>
                  <a:gd name="connsiteX0" fmla="*/ 1967294 w 4267345"/>
                  <a:gd name="connsiteY0" fmla="*/ -3 h 5416782"/>
                  <a:gd name="connsiteX1" fmla="*/ 4137681 w 4267345"/>
                  <a:gd name="connsiteY1" fmla="*/ 1800096 h 5416782"/>
                  <a:gd name="connsiteX2" fmla="*/ 3852803 w 4267345"/>
                  <a:gd name="connsiteY2" fmla="*/ 3703277 h 5416782"/>
                  <a:gd name="connsiteX3" fmla="*/ 2469239 w 4267345"/>
                  <a:gd name="connsiteY3" fmla="*/ 5385193 h 5416782"/>
                  <a:gd name="connsiteX4" fmla="*/ 258547 w 4267345"/>
                  <a:gd name="connsiteY4" fmla="*/ 3955645 h 5416782"/>
                  <a:gd name="connsiteX5" fmla="*/ 234811 w 4267345"/>
                  <a:gd name="connsiteY5" fmla="*/ 1412759 h 5416782"/>
                  <a:gd name="connsiteX6" fmla="*/ 1967294 w 4267345"/>
                  <a:gd name="connsiteY6" fmla="*/ -3 h 5416782"/>
                  <a:gd name="connsiteX0" fmla="*/ 1967294 w 3964997"/>
                  <a:gd name="connsiteY0" fmla="*/ -3 h 5416782"/>
                  <a:gd name="connsiteX1" fmla="*/ 3668011 w 3964997"/>
                  <a:gd name="connsiteY1" fmla="*/ 1478862 h 5416782"/>
                  <a:gd name="connsiteX2" fmla="*/ 3852803 w 3964997"/>
                  <a:gd name="connsiteY2" fmla="*/ 3703277 h 5416782"/>
                  <a:gd name="connsiteX3" fmla="*/ 2469239 w 3964997"/>
                  <a:gd name="connsiteY3" fmla="*/ 5385193 h 5416782"/>
                  <a:gd name="connsiteX4" fmla="*/ 258547 w 3964997"/>
                  <a:gd name="connsiteY4" fmla="*/ 3955645 h 5416782"/>
                  <a:gd name="connsiteX5" fmla="*/ 234811 w 3964997"/>
                  <a:gd name="connsiteY5" fmla="*/ 1412759 h 5416782"/>
                  <a:gd name="connsiteX6" fmla="*/ 1967294 w 3964997"/>
                  <a:gd name="connsiteY6" fmla="*/ -3 h 5416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64997" h="5416782">
                    <a:moveTo>
                      <a:pt x="1967294" y="-3"/>
                    </a:moveTo>
                    <a:cubicBezTo>
                      <a:pt x="2657922" y="183339"/>
                      <a:pt x="3353760" y="861649"/>
                      <a:pt x="3668011" y="1478862"/>
                    </a:cubicBezTo>
                    <a:cubicBezTo>
                      <a:pt x="3982262" y="2096075"/>
                      <a:pt x="4052598" y="3052222"/>
                      <a:pt x="3852803" y="3703277"/>
                    </a:cubicBezTo>
                    <a:cubicBezTo>
                      <a:pt x="3653008" y="4354332"/>
                      <a:pt x="2782065" y="5270224"/>
                      <a:pt x="2469239" y="5385193"/>
                    </a:cubicBezTo>
                    <a:cubicBezTo>
                      <a:pt x="1758393" y="5606258"/>
                      <a:pt x="630952" y="4617717"/>
                      <a:pt x="258547" y="3955645"/>
                    </a:cubicBezTo>
                    <a:cubicBezTo>
                      <a:pt x="-113858" y="3293573"/>
                      <a:pt x="-49980" y="2072034"/>
                      <a:pt x="234811" y="1412759"/>
                    </a:cubicBezTo>
                    <a:cubicBezTo>
                      <a:pt x="519602" y="753484"/>
                      <a:pt x="1314621" y="30745"/>
                      <a:pt x="1967294" y="-3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6" name="Rectángulo 5">
            <a:extLst>
              <a:ext uri="{FF2B5EF4-FFF2-40B4-BE49-F238E27FC236}">
                <a16:creationId xmlns:a16="http://schemas.microsoft.com/office/drawing/2014/main" id="{4BCBD1B7-5FA5-42F3-955A-3B1CCA2221DC}"/>
              </a:ext>
            </a:extLst>
          </p:cNvPr>
          <p:cNvSpPr/>
          <p:nvPr/>
        </p:nvSpPr>
        <p:spPr>
          <a:xfrm>
            <a:off x="890016" y="892076"/>
            <a:ext cx="6450081" cy="5752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 algn="just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600" dirty="0"/>
              <a:t>El método propuesto proporciona directrices claras para identificar y evaluar riesgos ergonómicos.</a:t>
            </a:r>
          </a:p>
          <a:p>
            <a:pPr marL="228600" indent="-228600" algn="just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600" dirty="0"/>
              <a:t>Los Técnicos pueden beneficiarse de una aproximación estructurada y basada en evidencias.</a:t>
            </a:r>
          </a:p>
          <a:p>
            <a:pPr marL="228600" indent="-228600" algn="just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600" dirty="0"/>
              <a:t>Tiene un enfoque integral y preventivo (cubre diferentes niveles y aspectos relacionados con la prevención y mitigación de riesgos).</a:t>
            </a:r>
          </a:p>
          <a:p>
            <a:pPr marL="228600" indent="-228600" algn="just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ES" sz="2600" dirty="0"/>
              <a:t>Aplicable para diferentes categorías profesionales.</a:t>
            </a:r>
          </a:p>
        </p:txBody>
      </p:sp>
    </p:spTree>
    <p:extLst>
      <p:ext uri="{BB962C8B-B14F-4D97-AF65-F5344CB8AC3E}">
        <p14:creationId xmlns:p14="http://schemas.microsoft.com/office/powerpoint/2010/main" val="65276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E851E5-6FE3-4AF2-ACD5-926D483D2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7457" y="145681"/>
            <a:ext cx="3215395" cy="585178"/>
          </a:xfrm>
        </p:spPr>
        <p:txBody>
          <a:bodyPr anchor="b">
            <a:noAutofit/>
          </a:bodyPr>
          <a:lstStyle/>
          <a:p>
            <a:r>
              <a:rPr lang="es-ES" sz="3600" b="1" dirty="0">
                <a:solidFill>
                  <a:schemeClr val="tx2"/>
                </a:solidFill>
              </a:rPr>
              <a:t>CONCLUSIONES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4813DE6-CC05-D4A6-57C6-34BDCB1C11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971521">
            <a:off x="10657075" y="182303"/>
            <a:ext cx="1414214" cy="511935"/>
          </a:xfrm>
          <a:custGeom>
            <a:avLst/>
            <a:gdLst>
              <a:gd name="connsiteX0" fmla="*/ 1414214 w 1414214"/>
              <a:gd name="connsiteY0" fmla="*/ 281652 h 511935"/>
              <a:gd name="connsiteX1" fmla="*/ 1099481 w 1414214"/>
              <a:gd name="connsiteY1" fmla="*/ 511935 h 511935"/>
              <a:gd name="connsiteX2" fmla="*/ 996953 w 1414214"/>
              <a:gd name="connsiteY2" fmla="*/ 499092 h 511935"/>
              <a:gd name="connsiteX3" fmla="*/ 752474 w 1414214"/>
              <a:gd name="connsiteY3" fmla="*/ 465695 h 511935"/>
              <a:gd name="connsiteX4" fmla="*/ 22399 w 1414214"/>
              <a:gd name="connsiteY4" fmla="*/ 308988 h 511935"/>
              <a:gd name="connsiteX5" fmla="*/ 38819 w 1414214"/>
              <a:gd name="connsiteY5" fmla="*/ 240901 h 511935"/>
              <a:gd name="connsiteX6" fmla="*/ 183869 w 1414214"/>
              <a:gd name="connsiteY6" fmla="*/ 0 h 511935"/>
              <a:gd name="connsiteX7" fmla="*/ 371788 w 1414214"/>
              <a:gd name="connsiteY7" fmla="*/ 44535 h 511935"/>
              <a:gd name="connsiteX8" fmla="*/ 1301107 w 1414214"/>
              <a:gd name="connsiteY8" fmla="*/ 255886 h 511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4214" h="511935">
                <a:moveTo>
                  <a:pt x="1414214" y="281652"/>
                </a:moveTo>
                <a:lnTo>
                  <a:pt x="1099481" y="511935"/>
                </a:lnTo>
                <a:lnTo>
                  <a:pt x="996953" y="499092"/>
                </a:lnTo>
                <a:cubicBezTo>
                  <a:pt x="901102" y="486845"/>
                  <a:pt x="814760" y="475243"/>
                  <a:pt x="752474" y="465695"/>
                </a:cubicBezTo>
                <a:cubicBezTo>
                  <a:pt x="425047" y="415944"/>
                  <a:pt x="206254" y="352678"/>
                  <a:pt x="22399" y="308988"/>
                </a:cubicBezTo>
                <a:cubicBezTo>
                  <a:pt x="1595" y="292696"/>
                  <a:pt x="-21851" y="307630"/>
                  <a:pt x="38819" y="240901"/>
                </a:cubicBezTo>
                <a:lnTo>
                  <a:pt x="183869" y="0"/>
                </a:lnTo>
                <a:lnTo>
                  <a:pt x="371788" y="44535"/>
                </a:lnTo>
                <a:cubicBezTo>
                  <a:pt x="681468" y="117668"/>
                  <a:pt x="1029104" y="194340"/>
                  <a:pt x="1301107" y="255886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0C531AC-B951-C983-A9F9-A57678E3B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276942" y="253728"/>
            <a:ext cx="447266" cy="466480"/>
            <a:chOff x="9571360" y="4439737"/>
            <a:chExt cx="351312" cy="354664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5304F32-33F0-5A5F-4837-1B2BFA5DBA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0478977">
              <a:off x="9571360" y="4439737"/>
              <a:ext cx="351312" cy="354664"/>
            </a:xfrm>
            <a:custGeom>
              <a:avLst/>
              <a:gdLst>
                <a:gd name="connsiteX0" fmla="*/ 2531073 w 4828010"/>
                <a:gd name="connsiteY0" fmla="*/ 0 h 4873559"/>
                <a:gd name="connsiteX1" fmla="*/ 3937963 w 4828010"/>
                <a:gd name="connsiteY1" fmla="*/ 437433 h 4873559"/>
                <a:gd name="connsiteX2" fmla="*/ 4806231 w 4828010"/>
                <a:gd name="connsiteY2" fmla="*/ 1773180 h 4873559"/>
                <a:gd name="connsiteX3" fmla="*/ 4448644 w 4828010"/>
                <a:gd name="connsiteY3" fmla="*/ 3933235 h 4873559"/>
                <a:gd name="connsiteX4" fmla="*/ 3192542 w 4828010"/>
                <a:gd name="connsiteY4" fmla="*/ 4716168 h 4873559"/>
                <a:gd name="connsiteX5" fmla="*/ 937448 w 4828010"/>
                <a:gd name="connsiteY5" fmla="*/ 4547691 h 4873559"/>
                <a:gd name="connsiteX6" fmla="*/ 12348 w 4828010"/>
                <a:gd name="connsiteY6" fmla="*/ 3026750 h 4873559"/>
                <a:gd name="connsiteX7" fmla="*/ 553508 w 4828010"/>
                <a:gd name="connsiteY7" fmla="*/ 740383 h 4873559"/>
                <a:gd name="connsiteX8" fmla="*/ 2531073 w 4828010"/>
                <a:gd name="connsiteY8" fmla="*/ 0 h 4873559"/>
                <a:gd name="connsiteX0" fmla="*/ 2531073 w 4828010"/>
                <a:gd name="connsiteY0" fmla="*/ 0 h 4853896"/>
                <a:gd name="connsiteX1" fmla="*/ 3937963 w 4828010"/>
                <a:gd name="connsiteY1" fmla="*/ 437433 h 4853896"/>
                <a:gd name="connsiteX2" fmla="*/ 4806231 w 4828010"/>
                <a:gd name="connsiteY2" fmla="*/ 1773180 h 4853896"/>
                <a:gd name="connsiteX3" fmla="*/ 4448644 w 4828010"/>
                <a:gd name="connsiteY3" fmla="*/ 3933235 h 4853896"/>
                <a:gd name="connsiteX4" fmla="*/ 3192542 w 4828010"/>
                <a:gd name="connsiteY4" fmla="*/ 4716168 h 4853896"/>
                <a:gd name="connsiteX5" fmla="*/ 1075671 w 4828010"/>
                <a:gd name="connsiteY5" fmla="*/ 4473263 h 4853896"/>
                <a:gd name="connsiteX6" fmla="*/ 12348 w 4828010"/>
                <a:gd name="connsiteY6" fmla="*/ 3026750 h 4853896"/>
                <a:gd name="connsiteX7" fmla="*/ 553508 w 4828010"/>
                <a:gd name="connsiteY7" fmla="*/ 740383 h 4853896"/>
                <a:gd name="connsiteX8" fmla="*/ 2531073 w 4828010"/>
                <a:gd name="connsiteY8" fmla="*/ 0 h 4853896"/>
                <a:gd name="connsiteX0" fmla="*/ 2531073 w 4828010"/>
                <a:gd name="connsiteY0" fmla="*/ 0 h 4852652"/>
                <a:gd name="connsiteX1" fmla="*/ 3937963 w 4828010"/>
                <a:gd name="connsiteY1" fmla="*/ 437433 h 4852652"/>
                <a:gd name="connsiteX2" fmla="*/ 4806231 w 4828010"/>
                <a:gd name="connsiteY2" fmla="*/ 1773180 h 4852652"/>
                <a:gd name="connsiteX3" fmla="*/ 4448644 w 4828010"/>
                <a:gd name="connsiteY3" fmla="*/ 3933235 h 4852652"/>
                <a:gd name="connsiteX4" fmla="*/ 3192542 w 4828010"/>
                <a:gd name="connsiteY4" fmla="*/ 4716168 h 4852652"/>
                <a:gd name="connsiteX5" fmla="*/ 1160732 w 4828010"/>
                <a:gd name="connsiteY5" fmla="*/ 4467947 h 4852652"/>
                <a:gd name="connsiteX6" fmla="*/ 12348 w 4828010"/>
                <a:gd name="connsiteY6" fmla="*/ 3026750 h 4852652"/>
                <a:gd name="connsiteX7" fmla="*/ 553508 w 4828010"/>
                <a:gd name="connsiteY7" fmla="*/ 740383 h 4852652"/>
                <a:gd name="connsiteX8" fmla="*/ 2531073 w 4828010"/>
                <a:gd name="connsiteY8" fmla="*/ 0 h 4852652"/>
                <a:gd name="connsiteX0" fmla="*/ 2531073 w 4828010"/>
                <a:gd name="connsiteY0" fmla="*/ 0 h 4852652"/>
                <a:gd name="connsiteX1" fmla="*/ 3937963 w 4828010"/>
                <a:gd name="connsiteY1" fmla="*/ 437433 h 4852652"/>
                <a:gd name="connsiteX2" fmla="*/ 4806231 w 4828010"/>
                <a:gd name="connsiteY2" fmla="*/ 1773180 h 4852652"/>
                <a:gd name="connsiteX3" fmla="*/ 4448644 w 4828010"/>
                <a:gd name="connsiteY3" fmla="*/ 3933235 h 4852652"/>
                <a:gd name="connsiteX4" fmla="*/ 3192542 w 4828010"/>
                <a:gd name="connsiteY4" fmla="*/ 4716168 h 4852652"/>
                <a:gd name="connsiteX5" fmla="*/ 1160732 w 4828010"/>
                <a:gd name="connsiteY5" fmla="*/ 4467947 h 4852652"/>
                <a:gd name="connsiteX6" fmla="*/ 12348 w 4828010"/>
                <a:gd name="connsiteY6" fmla="*/ 3026750 h 4852652"/>
                <a:gd name="connsiteX7" fmla="*/ 553508 w 4828010"/>
                <a:gd name="connsiteY7" fmla="*/ 740383 h 4852652"/>
                <a:gd name="connsiteX8" fmla="*/ 2531073 w 4828010"/>
                <a:gd name="connsiteY8" fmla="*/ 0 h 4852652"/>
                <a:gd name="connsiteX0" fmla="*/ 2460239 w 4757176"/>
                <a:gd name="connsiteY0" fmla="*/ 0 h 4850182"/>
                <a:gd name="connsiteX1" fmla="*/ 3867129 w 4757176"/>
                <a:gd name="connsiteY1" fmla="*/ 437433 h 4850182"/>
                <a:gd name="connsiteX2" fmla="*/ 4735397 w 4757176"/>
                <a:gd name="connsiteY2" fmla="*/ 1773180 h 4850182"/>
                <a:gd name="connsiteX3" fmla="*/ 4377810 w 4757176"/>
                <a:gd name="connsiteY3" fmla="*/ 3933235 h 4850182"/>
                <a:gd name="connsiteX4" fmla="*/ 3121708 w 4757176"/>
                <a:gd name="connsiteY4" fmla="*/ 4716168 h 4850182"/>
                <a:gd name="connsiteX5" fmla="*/ 1089898 w 4757176"/>
                <a:gd name="connsiteY5" fmla="*/ 4467947 h 4850182"/>
                <a:gd name="connsiteX6" fmla="*/ 15942 w 4757176"/>
                <a:gd name="connsiteY6" fmla="*/ 3101178 h 4850182"/>
                <a:gd name="connsiteX7" fmla="*/ 482674 w 4757176"/>
                <a:gd name="connsiteY7" fmla="*/ 740383 h 4850182"/>
                <a:gd name="connsiteX8" fmla="*/ 2460239 w 4757176"/>
                <a:gd name="connsiteY8" fmla="*/ 0 h 4850182"/>
                <a:gd name="connsiteX0" fmla="*/ 2460239 w 4757176"/>
                <a:gd name="connsiteY0" fmla="*/ 0 h 4850182"/>
                <a:gd name="connsiteX1" fmla="*/ 3867129 w 4757176"/>
                <a:gd name="connsiteY1" fmla="*/ 437433 h 4850182"/>
                <a:gd name="connsiteX2" fmla="*/ 4735397 w 4757176"/>
                <a:gd name="connsiteY2" fmla="*/ 1773180 h 4850182"/>
                <a:gd name="connsiteX3" fmla="*/ 4377810 w 4757176"/>
                <a:gd name="connsiteY3" fmla="*/ 3933235 h 4850182"/>
                <a:gd name="connsiteX4" fmla="*/ 3121708 w 4757176"/>
                <a:gd name="connsiteY4" fmla="*/ 4716168 h 4850182"/>
                <a:gd name="connsiteX5" fmla="*/ 1089898 w 4757176"/>
                <a:gd name="connsiteY5" fmla="*/ 4467947 h 4850182"/>
                <a:gd name="connsiteX6" fmla="*/ 15942 w 4757176"/>
                <a:gd name="connsiteY6" fmla="*/ 3101178 h 4850182"/>
                <a:gd name="connsiteX7" fmla="*/ 482674 w 4757176"/>
                <a:gd name="connsiteY7" fmla="*/ 740383 h 4850182"/>
                <a:gd name="connsiteX8" fmla="*/ 2460239 w 4757176"/>
                <a:gd name="connsiteY8" fmla="*/ 0 h 4850182"/>
                <a:gd name="connsiteX0" fmla="*/ 2484014 w 4780951"/>
                <a:gd name="connsiteY0" fmla="*/ 0 h 4850182"/>
                <a:gd name="connsiteX1" fmla="*/ 3890904 w 4780951"/>
                <a:gd name="connsiteY1" fmla="*/ 437433 h 4850182"/>
                <a:gd name="connsiteX2" fmla="*/ 4759172 w 4780951"/>
                <a:gd name="connsiteY2" fmla="*/ 1773180 h 4850182"/>
                <a:gd name="connsiteX3" fmla="*/ 4401585 w 4780951"/>
                <a:gd name="connsiteY3" fmla="*/ 3933235 h 4850182"/>
                <a:gd name="connsiteX4" fmla="*/ 3145483 w 4780951"/>
                <a:gd name="connsiteY4" fmla="*/ 4716168 h 4850182"/>
                <a:gd name="connsiteX5" fmla="*/ 1113673 w 4780951"/>
                <a:gd name="connsiteY5" fmla="*/ 4467947 h 4850182"/>
                <a:gd name="connsiteX6" fmla="*/ 39717 w 4780951"/>
                <a:gd name="connsiteY6" fmla="*/ 3101178 h 4850182"/>
                <a:gd name="connsiteX7" fmla="*/ 506449 w 4780951"/>
                <a:gd name="connsiteY7" fmla="*/ 740383 h 4850182"/>
                <a:gd name="connsiteX8" fmla="*/ 2484014 w 4780951"/>
                <a:gd name="connsiteY8" fmla="*/ 0 h 4850182"/>
                <a:gd name="connsiteX0" fmla="*/ 2484014 w 4780127"/>
                <a:gd name="connsiteY0" fmla="*/ 0 h 4850182"/>
                <a:gd name="connsiteX1" fmla="*/ 3890904 w 4780127"/>
                <a:gd name="connsiteY1" fmla="*/ 437433 h 4850182"/>
                <a:gd name="connsiteX2" fmla="*/ 4759172 w 4780127"/>
                <a:gd name="connsiteY2" fmla="*/ 1773180 h 4850182"/>
                <a:gd name="connsiteX3" fmla="*/ 4390953 w 4780127"/>
                <a:gd name="connsiteY3" fmla="*/ 3805644 h 4850182"/>
                <a:gd name="connsiteX4" fmla="*/ 3145483 w 4780127"/>
                <a:gd name="connsiteY4" fmla="*/ 4716168 h 4850182"/>
                <a:gd name="connsiteX5" fmla="*/ 1113673 w 4780127"/>
                <a:gd name="connsiteY5" fmla="*/ 4467947 h 4850182"/>
                <a:gd name="connsiteX6" fmla="*/ 39717 w 4780127"/>
                <a:gd name="connsiteY6" fmla="*/ 3101178 h 4850182"/>
                <a:gd name="connsiteX7" fmla="*/ 506449 w 4780127"/>
                <a:gd name="connsiteY7" fmla="*/ 740383 h 4850182"/>
                <a:gd name="connsiteX8" fmla="*/ 2484014 w 4780127"/>
                <a:gd name="connsiteY8" fmla="*/ 0 h 4850182"/>
                <a:gd name="connsiteX0" fmla="*/ 2484014 w 4778010"/>
                <a:gd name="connsiteY0" fmla="*/ 0 h 4846926"/>
                <a:gd name="connsiteX1" fmla="*/ 3890904 w 4778010"/>
                <a:gd name="connsiteY1" fmla="*/ 437433 h 4846926"/>
                <a:gd name="connsiteX2" fmla="*/ 4759172 w 4778010"/>
                <a:gd name="connsiteY2" fmla="*/ 1773180 h 4846926"/>
                <a:gd name="connsiteX3" fmla="*/ 4390953 w 4778010"/>
                <a:gd name="connsiteY3" fmla="*/ 3805644 h 4846926"/>
                <a:gd name="connsiteX4" fmla="*/ 3343914 w 4778010"/>
                <a:gd name="connsiteY4" fmla="*/ 4712128 h 4846926"/>
                <a:gd name="connsiteX5" fmla="*/ 1113673 w 4778010"/>
                <a:gd name="connsiteY5" fmla="*/ 4467947 h 4846926"/>
                <a:gd name="connsiteX6" fmla="*/ 39717 w 4778010"/>
                <a:gd name="connsiteY6" fmla="*/ 3101178 h 4846926"/>
                <a:gd name="connsiteX7" fmla="*/ 506449 w 4778010"/>
                <a:gd name="connsiteY7" fmla="*/ 740383 h 4846926"/>
                <a:gd name="connsiteX8" fmla="*/ 2484014 w 4778010"/>
                <a:gd name="connsiteY8" fmla="*/ 0 h 4846926"/>
                <a:gd name="connsiteX0" fmla="*/ 2484014 w 4782503"/>
                <a:gd name="connsiteY0" fmla="*/ 0 h 4846926"/>
                <a:gd name="connsiteX1" fmla="*/ 3890904 w 4782503"/>
                <a:gd name="connsiteY1" fmla="*/ 437433 h 4846926"/>
                <a:gd name="connsiteX2" fmla="*/ 4759172 w 4782503"/>
                <a:gd name="connsiteY2" fmla="*/ 1773180 h 4846926"/>
                <a:gd name="connsiteX3" fmla="*/ 4450482 w 4782503"/>
                <a:gd name="connsiteY3" fmla="*/ 3688481 h 4846926"/>
                <a:gd name="connsiteX4" fmla="*/ 3343914 w 4782503"/>
                <a:gd name="connsiteY4" fmla="*/ 4712128 h 4846926"/>
                <a:gd name="connsiteX5" fmla="*/ 1113673 w 4782503"/>
                <a:gd name="connsiteY5" fmla="*/ 4467947 h 4846926"/>
                <a:gd name="connsiteX6" fmla="*/ 39717 w 4782503"/>
                <a:gd name="connsiteY6" fmla="*/ 3101178 h 4846926"/>
                <a:gd name="connsiteX7" fmla="*/ 506449 w 4782503"/>
                <a:gd name="connsiteY7" fmla="*/ 740383 h 4846926"/>
                <a:gd name="connsiteX8" fmla="*/ 2484014 w 4782503"/>
                <a:gd name="connsiteY8" fmla="*/ 0 h 4846926"/>
                <a:gd name="connsiteX0" fmla="*/ 2484014 w 4784889"/>
                <a:gd name="connsiteY0" fmla="*/ 0 h 4846926"/>
                <a:gd name="connsiteX1" fmla="*/ 3890904 w 4784889"/>
                <a:gd name="connsiteY1" fmla="*/ 437433 h 4846926"/>
                <a:gd name="connsiteX2" fmla="*/ 4759172 w 4784889"/>
                <a:gd name="connsiteY2" fmla="*/ 1773180 h 4846926"/>
                <a:gd name="connsiteX3" fmla="*/ 4474294 w 4784889"/>
                <a:gd name="connsiteY3" fmla="*/ 3676361 h 4846926"/>
                <a:gd name="connsiteX4" fmla="*/ 3343914 w 4784889"/>
                <a:gd name="connsiteY4" fmla="*/ 4712128 h 4846926"/>
                <a:gd name="connsiteX5" fmla="*/ 1113673 w 4784889"/>
                <a:gd name="connsiteY5" fmla="*/ 4467947 h 4846926"/>
                <a:gd name="connsiteX6" fmla="*/ 39717 w 4784889"/>
                <a:gd name="connsiteY6" fmla="*/ 3101178 h 4846926"/>
                <a:gd name="connsiteX7" fmla="*/ 506449 w 4784889"/>
                <a:gd name="connsiteY7" fmla="*/ 740383 h 4846926"/>
                <a:gd name="connsiteX8" fmla="*/ 2484014 w 4784889"/>
                <a:gd name="connsiteY8" fmla="*/ 0 h 4846926"/>
                <a:gd name="connsiteX0" fmla="*/ 2484014 w 4784889"/>
                <a:gd name="connsiteY0" fmla="*/ 0 h 4860980"/>
                <a:gd name="connsiteX1" fmla="*/ 3890904 w 4784889"/>
                <a:gd name="connsiteY1" fmla="*/ 437433 h 4860980"/>
                <a:gd name="connsiteX2" fmla="*/ 4759172 w 4784889"/>
                <a:gd name="connsiteY2" fmla="*/ 1773180 h 4860980"/>
                <a:gd name="connsiteX3" fmla="*/ 4474294 w 4784889"/>
                <a:gd name="connsiteY3" fmla="*/ 3676361 h 4860980"/>
                <a:gd name="connsiteX4" fmla="*/ 3343914 w 4784889"/>
                <a:gd name="connsiteY4" fmla="*/ 4712128 h 4860980"/>
                <a:gd name="connsiteX5" fmla="*/ 1097799 w 4784889"/>
                <a:gd name="connsiteY5" fmla="*/ 4524510 h 4860980"/>
                <a:gd name="connsiteX6" fmla="*/ 39717 w 4784889"/>
                <a:gd name="connsiteY6" fmla="*/ 3101178 h 4860980"/>
                <a:gd name="connsiteX7" fmla="*/ 506449 w 4784889"/>
                <a:gd name="connsiteY7" fmla="*/ 740383 h 4860980"/>
                <a:gd name="connsiteX8" fmla="*/ 2484014 w 4784889"/>
                <a:gd name="connsiteY8" fmla="*/ 0 h 4860980"/>
                <a:gd name="connsiteX0" fmla="*/ 2484014 w 4783308"/>
                <a:gd name="connsiteY0" fmla="*/ 0 h 4860981"/>
                <a:gd name="connsiteX1" fmla="*/ 3890904 w 4783308"/>
                <a:gd name="connsiteY1" fmla="*/ 437433 h 4860981"/>
                <a:gd name="connsiteX2" fmla="*/ 4759172 w 4783308"/>
                <a:gd name="connsiteY2" fmla="*/ 1773180 h 4860981"/>
                <a:gd name="connsiteX3" fmla="*/ 4474294 w 4783308"/>
                <a:gd name="connsiteY3" fmla="*/ 3676361 h 4860981"/>
                <a:gd name="connsiteX4" fmla="*/ 3443129 w 4783308"/>
                <a:gd name="connsiteY4" fmla="*/ 4712129 h 4860981"/>
                <a:gd name="connsiteX5" fmla="*/ 1097799 w 4783308"/>
                <a:gd name="connsiteY5" fmla="*/ 4524510 h 4860981"/>
                <a:gd name="connsiteX6" fmla="*/ 39717 w 4783308"/>
                <a:gd name="connsiteY6" fmla="*/ 3101178 h 4860981"/>
                <a:gd name="connsiteX7" fmla="*/ 506449 w 4783308"/>
                <a:gd name="connsiteY7" fmla="*/ 740383 h 4860981"/>
                <a:gd name="connsiteX8" fmla="*/ 2484014 w 4783308"/>
                <a:gd name="connsiteY8" fmla="*/ 0 h 4860981"/>
                <a:gd name="connsiteX0" fmla="*/ 2484014 w 4783308"/>
                <a:gd name="connsiteY0" fmla="*/ 0 h 4821502"/>
                <a:gd name="connsiteX1" fmla="*/ 3890904 w 4783308"/>
                <a:gd name="connsiteY1" fmla="*/ 437433 h 4821502"/>
                <a:gd name="connsiteX2" fmla="*/ 4759172 w 4783308"/>
                <a:gd name="connsiteY2" fmla="*/ 1773180 h 4821502"/>
                <a:gd name="connsiteX3" fmla="*/ 4474294 w 4783308"/>
                <a:gd name="connsiteY3" fmla="*/ 3676361 h 4821502"/>
                <a:gd name="connsiteX4" fmla="*/ 3443129 w 4783308"/>
                <a:gd name="connsiteY4" fmla="*/ 4712129 h 4821502"/>
                <a:gd name="connsiteX5" fmla="*/ 1097799 w 4783308"/>
                <a:gd name="connsiteY5" fmla="*/ 4524510 h 4821502"/>
                <a:gd name="connsiteX6" fmla="*/ 39717 w 4783308"/>
                <a:gd name="connsiteY6" fmla="*/ 3101178 h 4821502"/>
                <a:gd name="connsiteX7" fmla="*/ 506449 w 4783308"/>
                <a:gd name="connsiteY7" fmla="*/ 740383 h 4821502"/>
                <a:gd name="connsiteX8" fmla="*/ 2484014 w 4783308"/>
                <a:gd name="connsiteY8" fmla="*/ 0 h 4821502"/>
                <a:gd name="connsiteX0" fmla="*/ 2484014 w 4783308"/>
                <a:gd name="connsiteY0" fmla="*/ 0 h 4821502"/>
                <a:gd name="connsiteX1" fmla="*/ 3890904 w 4783308"/>
                <a:gd name="connsiteY1" fmla="*/ 437433 h 4821502"/>
                <a:gd name="connsiteX2" fmla="*/ 4759172 w 4783308"/>
                <a:gd name="connsiteY2" fmla="*/ 1773180 h 4821502"/>
                <a:gd name="connsiteX3" fmla="*/ 4474294 w 4783308"/>
                <a:gd name="connsiteY3" fmla="*/ 3676361 h 4821502"/>
                <a:gd name="connsiteX4" fmla="*/ 3443129 w 4783308"/>
                <a:gd name="connsiteY4" fmla="*/ 4712129 h 4821502"/>
                <a:gd name="connsiteX5" fmla="*/ 1097799 w 4783308"/>
                <a:gd name="connsiteY5" fmla="*/ 4524510 h 4821502"/>
                <a:gd name="connsiteX6" fmla="*/ 39717 w 4783308"/>
                <a:gd name="connsiteY6" fmla="*/ 3101178 h 4821502"/>
                <a:gd name="connsiteX7" fmla="*/ 506449 w 4783308"/>
                <a:gd name="connsiteY7" fmla="*/ 740383 h 4821502"/>
                <a:gd name="connsiteX8" fmla="*/ 2484014 w 4783308"/>
                <a:gd name="connsiteY8" fmla="*/ 0 h 4821502"/>
                <a:gd name="connsiteX0" fmla="*/ 2532073 w 4784141"/>
                <a:gd name="connsiteY0" fmla="*/ 0 h 4773425"/>
                <a:gd name="connsiteX1" fmla="*/ 3891737 w 4784141"/>
                <a:gd name="connsiteY1" fmla="*/ 389356 h 4773425"/>
                <a:gd name="connsiteX2" fmla="*/ 4760005 w 4784141"/>
                <a:gd name="connsiteY2" fmla="*/ 1725103 h 4773425"/>
                <a:gd name="connsiteX3" fmla="*/ 4475127 w 4784141"/>
                <a:gd name="connsiteY3" fmla="*/ 3628284 h 4773425"/>
                <a:gd name="connsiteX4" fmla="*/ 3443962 w 4784141"/>
                <a:gd name="connsiteY4" fmla="*/ 4664052 h 4773425"/>
                <a:gd name="connsiteX5" fmla="*/ 1098632 w 4784141"/>
                <a:gd name="connsiteY5" fmla="*/ 4476433 h 4773425"/>
                <a:gd name="connsiteX6" fmla="*/ 40550 w 4784141"/>
                <a:gd name="connsiteY6" fmla="*/ 3053101 h 4773425"/>
                <a:gd name="connsiteX7" fmla="*/ 507282 w 4784141"/>
                <a:gd name="connsiteY7" fmla="*/ 692306 h 4773425"/>
                <a:gd name="connsiteX8" fmla="*/ 2532073 w 4784141"/>
                <a:gd name="connsiteY8" fmla="*/ 0 h 4773425"/>
                <a:gd name="connsiteX0" fmla="*/ 2532073 w 4784141"/>
                <a:gd name="connsiteY0" fmla="*/ 491 h 4773916"/>
                <a:gd name="connsiteX1" fmla="*/ 3891737 w 4784141"/>
                <a:gd name="connsiteY1" fmla="*/ 389847 h 4773916"/>
                <a:gd name="connsiteX2" fmla="*/ 4760005 w 4784141"/>
                <a:gd name="connsiteY2" fmla="*/ 1725594 h 4773916"/>
                <a:gd name="connsiteX3" fmla="*/ 4475127 w 4784141"/>
                <a:gd name="connsiteY3" fmla="*/ 3628775 h 4773916"/>
                <a:gd name="connsiteX4" fmla="*/ 3443962 w 4784141"/>
                <a:gd name="connsiteY4" fmla="*/ 4664543 h 4773916"/>
                <a:gd name="connsiteX5" fmla="*/ 1098632 w 4784141"/>
                <a:gd name="connsiteY5" fmla="*/ 4476924 h 4773916"/>
                <a:gd name="connsiteX6" fmla="*/ 40550 w 4784141"/>
                <a:gd name="connsiteY6" fmla="*/ 3053592 h 4773916"/>
                <a:gd name="connsiteX7" fmla="*/ 507282 w 4784141"/>
                <a:gd name="connsiteY7" fmla="*/ 692797 h 4773916"/>
                <a:gd name="connsiteX8" fmla="*/ 2532073 w 4784141"/>
                <a:gd name="connsiteY8" fmla="*/ 491 h 4773916"/>
                <a:gd name="connsiteX0" fmla="*/ 2532073 w 4784141"/>
                <a:gd name="connsiteY0" fmla="*/ 491 h 4773916"/>
                <a:gd name="connsiteX1" fmla="*/ 3891737 w 4784141"/>
                <a:gd name="connsiteY1" fmla="*/ 389847 h 4773916"/>
                <a:gd name="connsiteX2" fmla="*/ 4760005 w 4784141"/>
                <a:gd name="connsiteY2" fmla="*/ 1725594 h 4773916"/>
                <a:gd name="connsiteX3" fmla="*/ 4475127 w 4784141"/>
                <a:gd name="connsiteY3" fmla="*/ 3628775 h 4773916"/>
                <a:gd name="connsiteX4" fmla="*/ 3443962 w 4784141"/>
                <a:gd name="connsiteY4" fmla="*/ 4664543 h 4773916"/>
                <a:gd name="connsiteX5" fmla="*/ 1098632 w 4784141"/>
                <a:gd name="connsiteY5" fmla="*/ 4476924 h 4773916"/>
                <a:gd name="connsiteX6" fmla="*/ 40550 w 4784141"/>
                <a:gd name="connsiteY6" fmla="*/ 3053592 h 4773916"/>
                <a:gd name="connsiteX7" fmla="*/ 507282 w 4784141"/>
                <a:gd name="connsiteY7" fmla="*/ 692797 h 4773916"/>
                <a:gd name="connsiteX8" fmla="*/ 2532073 w 4784141"/>
                <a:gd name="connsiteY8" fmla="*/ 491 h 4773916"/>
                <a:gd name="connsiteX0" fmla="*/ 2558783 w 4784614"/>
                <a:gd name="connsiteY0" fmla="*/ 525 h 4757924"/>
                <a:gd name="connsiteX1" fmla="*/ 3892210 w 4784614"/>
                <a:gd name="connsiteY1" fmla="*/ 373855 h 4757924"/>
                <a:gd name="connsiteX2" fmla="*/ 4760478 w 4784614"/>
                <a:gd name="connsiteY2" fmla="*/ 1709602 h 4757924"/>
                <a:gd name="connsiteX3" fmla="*/ 4475600 w 4784614"/>
                <a:gd name="connsiteY3" fmla="*/ 3612783 h 4757924"/>
                <a:gd name="connsiteX4" fmla="*/ 3444435 w 4784614"/>
                <a:gd name="connsiteY4" fmla="*/ 4648551 h 4757924"/>
                <a:gd name="connsiteX5" fmla="*/ 1099105 w 4784614"/>
                <a:gd name="connsiteY5" fmla="*/ 4460932 h 4757924"/>
                <a:gd name="connsiteX6" fmla="*/ 41023 w 4784614"/>
                <a:gd name="connsiteY6" fmla="*/ 3037600 h 4757924"/>
                <a:gd name="connsiteX7" fmla="*/ 507755 w 4784614"/>
                <a:gd name="connsiteY7" fmla="*/ 676805 h 4757924"/>
                <a:gd name="connsiteX8" fmla="*/ 2558783 w 4784614"/>
                <a:gd name="connsiteY8" fmla="*/ 525 h 4757924"/>
                <a:gd name="connsiteX0" fmla="*/ 2558783 w 4784614"/>
                <a:gd name="connsiteY0" fmla="*/ 408 h 4757807"/>
                <a:gd name="connsiteX1" fmla="*/ 3907953 w 4784614"/>
                <a:gd name="connsiteY1" fmla="*/ 443183 h 4757807"/>
                <a:gd name="connsiteX2" fmla="*/ 4760478 w 4784614"/>
                <a:gd name="connsiteY2" fmla="*/ 1709485 h 4757807"/>
                <a:gd name="connsiteX3" fmla="*/ 4475600 w 4784614"/>
                <a:gd name="connsiteY3" fmla="*/ 3612666 h 4757807"/>
                <a:gd name="connsiteX4" fmla="*/ 3444435 w 4784614"/>
                <a:gd name="connsiteY4" fmla="*/ 4648434 h 4757807"/>
                <a:gd name="connsiteX5" fmla="*/ 1099105 w 4784614"/>
                <a:gd name="connsiteY5" fmla="*/ 4460815 h 4757807"/>
                <a:gd name="connsiteX6" fmla="*/ 41023 w 4784614"/>
                <a:gd name="connsiteY6" fmla="*/ 3037483 h 4757807"/>
                <a:gd name="connsiteX7" fmla="*/ 507755 w 4784614"/>
                <a:gd name="connsiteY7" fmla="*/ 676688 h 4757807"/>
                <a:gd name="connsiteX8" fmla="*/ 2558783 w 4784614"/>
                <a:gd name="connsiteY8" fmla="*/ 408 h 4757807"/>
                <a:gd name="connsiteX0" fmla="*/ 2675744 w 4786788"/>
                <a:gd name="connsiteY0" fmla="*/ 250 h 4954478"/>
                <a:gd name="connsiteX1" fmla="*/ 3910127 w 4786788"/>
                <a:gd name="connsiteY1" fmla="*/ 639854 h 4954478"/>
                <a:gd name="connsiteX2" fmla="*/ 4762652 w 4786788"/>
                <a:gd name="connsiteY2" fmla="*/ 1906156 h 4954478"/>
                <a:gd name="connsiteX3" fmla="*/ 4477774 w 4786788"/>
                <a:gd name="connsiteY3" fmla="*/ 3809337 h 4954478"/>
                <a:gd name="connsiteX4" fmla="*/ 3446609 w 4786788"/>
                <a:gd name="connsiteY4" fmla="*/ 4845105 h 4954478"/>
                <a:gd name="connsiteX5" fmla="*/ 1101279 w 4786788"/>
                <a:gd name="connsiteY5" fmla="*/ 4657486 h 4954478"/>
                <a:gd name="connsiteX6" fmla="*/ 43197 w 4786788"/>
                <a:gd name="connsiteY6" fmla="*/ 3234154 h 4954478"/>
                <a:gd name="connsiteX7" fmla="*/ 509929 w 4786788"/>
                <a:gd name="connsiteY7" fmla="*/ 873359 h 4954478"/>
                <a:gd name="connsiteX8" fmla="*/ 2675744 w 4786788"/>
                <a:gd name="connsiteY8" fmla="*/ 250 h 4954478"/>
                <a:gd name="connsiteX0" fmla="*/ 2675744 w 4786788"/>
                <a:gd name="connsiteY0" fmla="*/ 250 h 4954478"/>
                <a:gd name="connsiteX1" fmla="*/ 3910127 w 4786788"/>
                <a:gd name="connsiteY1" fmla="*/ 639854 h 4954478"/>
                <a:gd name="connsiteX2" fmla="*/ 4762652 w 4786788"/>
                <a:gd name="connsiteY2" fmla="*/ 1906156 h 4954478"/>
                <a:gd name="connsiteX3" fmla="*/ 4477774 w 4786788"/>
                <a:gd name="connsiteY3" fmla="*/ 3809337 h 4954478"/>
                <a:gd name="connsiteX4" fmla="*/ 3446609 w 4786788"/>
                <a:gd name="connsiteY4" fmla="*/ 4845105 h 4954478"/>
                <a:gd name="connsiteX5" fmla="*/ 1101279 w 4786788"/>
                <a:gd name="connsiteY5" fmla="*/ 4657486 h 4954478"/>
                <a:gd name="connsiteX6" fmla="*/ 43197 w 4786788"/>
                <a:gd name="connsiteY6" fmla="*/ 3234154 h 4954478"/>
                <a:gd name="connsiteX7" fmla="*/ 509929 w 4786788"/>
                <a:gd name="connsiteY7" fmla="*/ 873359 h 4954478"/>
                <a:gd name="connsiteX8" fmla="*/ 2675744 w 4786788"/>
                <a:gd name="connsiteY8" fmla="*/ 250 h 4954478"/>
                <a:gd name="connsiteX0" fmla="*/ 2675744 w 4786788"/>
                <a:gd name="connsiteY0" fmla="*/ 290 h 4954518"/>
                <a:gd name="connsiteX1" fmla="*/ 3910127 w 4786788"/>
                <a:gd name="connsiteY1" fmla="*/ 639894 h 4954518"/>
                <a:gd name="connsiteX2" fmla="*/ 4762652 w 4786788"/>
                <a:gd name="connsiteY2" fmla="*/ 1906196 h 4954518"/>
                <a:gd name="connsiteX3" fmla="*/ 4477774 w 4786788"/>
                <a:gd name="connsiteY3" fmla="*/ 3809377 h 4954518"/>
                <a:gd name="connsiteX4" fmla="*/ 3446609 w 4786788"/>
                <a:gd name="connsiteY4" fmla="*/ 4845145 h 4954518"/>
                <a:gd name="connsiteX5" fmla="*/ 1101279 w 4786788"/>
                <a:gd name="connsiteY5" fmla="*/ 4657526 h 4954518"/>
                <a:gd name="connsiteX6" fmla="*/ 43197 w 4786788"/>
                <a:gd name="connsiteY6" fmla="*/ 3234194 h 4954518"/>
                <a:gd name="connsiteX7" fmla="*/ 509929 w 4786788"/>
                <a:gd name="connsiteY7" fmla="*/ 873399 h 4954518"/>
                <a:gd name="connsiteX8" fmla="*/ 2675744 w 4786788"/>
                <a:gd name="connsiteY8" fmla="*/ 290 h 4954518"/>
                <a:gd name="connsiteX0" fmla="*/ 2675744 w 4786788"/>
                <a:gd name="connsiteY0" fmla="*/ 326 h 4954554"/>
                <a:gd name="connsiteX1" fmla="*/ 3990884 w 4786788"/>
                <a:gd name="connsiteY1" fmla="*/ 591130 h 4954554"/>
                <a:gd name="connsiteX2" fmla="*/ 4762652 w 4786788"/>
                <a:gd name="connsiteY2" fmla="*/ 1906232 h 4954554"/>
                <a:gd name="connsiteX3" fmla="*/ 4477774 w 4786788"/>
                <a:gd name="connsiteY3" fmla="*/ 3809413 h 4954554"/>
                <a:gd name="connsiteX4" fmla="*/ 3446609 w 4786788"/>
                <a:gd name="connsiteY4" fmla="*/ 4845181 h 4954554"/>
                <a:gd name="connsiteX5" fmla="*/ 1101279 w 4786788"/>
                <a:gd name="connsiteY5" fmla="*/ 4657562 h 4954554"/>
                <a:gd name="connsiteX6" fmla="*/ 43197 w 4786788"/>
                <a:gd name="connsiteY6" fmla="*/ 3234230 h 4954554"/>
                <a:gd name="connsiteX7" fmla="*/ 509929 w 4786788"/>
                <a:gd name="connsiteY7" fmla="*/ 873435 h 4954554"/>
                <a:gd name="connsiteX8" fmla="*/ 2675744 w 4786788"/>
                <a:gd name="connsiteY8" fmla="*/ 326 h 4954554"/>
                <a:gd name="connsiteX0" fmla="*/ 2662196 w 4773240"/>
                <a:gd name="connsiteY0" fmla="*/ 326 h 4954554"/>
                <a:gd name="connsiteX1" fmla="*/ 3977336 w 4773240"/>
                <a:gd name="connsiteY1" fmla="*/ 591130 h 4954554"/>
                <a:gd name="connsiteX2" fmla="*/ 4749104 w 4773240"/>
                <a:gd name="connsiteY2" fmla="*/ 1906232 h 4954554"/>
                <a:gd name="connsiteX3" fmla="*/ 4464226 w 4773240"/>
                <a:gd name="connsiteY3" fmla="*/ 3809413 h 4954554"/>
                <a:gd name="connsiteX4" fmla="*/ 3433061 w 4773240"/>
                <a:gd name="connsiteY4" fmla="*/ 4845181 h 4954554"/>
                <a:gd name="connsiteX5" fmla="*/ 1087731 w 4773240"/>
                <a:gd name="connsiteY5" fmla="*/ 4657562 h 4954554"/>
                <a:gd name="connsiteX6" fmla="*/ 29649 w 4773240"/>
                <a:gd name="connsiteY6" fmla="*/ 3234230 h 4954554"/>
                <a:gd name="connsiteX7" fmla="*/ 640977 w 4773240"/>
                <a:gd name="connsiteY7" fmla="*/ 730117 h 4954554"/>
                <a:gd name="connsiteX8" fmla="*/ 2662196 w 4773240"/>
                <a:gd name="connsiteY8" fmla="*/ 326 h 4954554"/>
                <a:gd name="connsiteX0" fmla="*/ 2664762 w 4775806"/>
                <a:gd name="connsiteY0" fmla="*/ 326 h 4954554"/>
                <a:gd name="connsiteX1" fmla="*/ 3979902 w 4775806"/>
                <a:gd name="connsiteY1" fmla="*/ 591130 h 4954554"/>
                <a:gd name="connsiteX2" fmla="*/ 4751670 w 4775806"/>
                <a:gd name="connsiteY2" fmla="*/ 1906232 h 4954554"/>
                <a:gd name="connsiteX3" fmla="*/ 4466792 w 4775806"/>
                <a:gd name="connsiteY3" fmla="*/ 3809413 h 4954554"/>
                <a:gd name="connsiteX4" fmla="*/ 3435627 w 4775806"/>
                <a:gd name="connsiteY4" fmla="*/ 4845181 h 4954554"/>
                <a:gd name="connsiteX5" fmla="*/ 1090297 w 4775806"/>
                <a:gd name="connsiteY5" fmla="*/ 4657562 h 4954554"/>
                <a:gd name="connsiteX6" fmla="*/ 32215 w 4775806"/>
                <a:gd name="connsiteY6" fmla="*/ 3234230 h 4954554"/>
                <a:gd name="connsiteX7" fmla="*/ 607899 w 4775806"/>
                <a:gd name="connsiteY7" fmla="*/ 806182 h 4954554"/>
                <a:gd name="connsiteX8" fmla="*/ 2664762 w 4775806"/>
                <a:gd name="connsiteY8" fmla="*/ 326 h 4954554"/>
                <a:gd name="connsiteX0" fmla="*/ 2673549 w 4784593"/>
                <a:gd name="connsiteY0" fmla="*/ 326 h 4954554"/>
                <a:gd name="connsiteX1" fmla="*/ 3988689 w 4784593"/>
                <a:gd name="connsiteY1" fmla="*/ 591130 h 4954554"/>
                <a:gd name="connsiteX2" fmla="*/ 4760457 w 4784593"/>
                <a:gd name="connsiteY2" fmla="*/ 1906232 h 4954554"/>
                <a:gd name="connsiteX3" fmla="*/ 4475579 w 4784593"/>
                <a:gd name="connsiteY3" fmla="*/ 3809413 h 4954554"/>
                <a:gd name="connsiteX4" fmla="*/ 3444414 w 4784593"/>
                <a:gd name="connsiteY4" fmla="*/ 4845181 h 4954554"/>
                <a:gd name="connsiteX5" fmla="*/ 1099084 w 4784593"/>
                <a:gd name="connsiteY5" fmla="*/ 4657562 h 4954554"/>
                <a:gd name="connsiteX6" fmla="*/ 41002 w 4784593"/>
                <a:gd name="connsiteY6" fmla="*/ 3234230 h 4954554"/>
                <a:gd name="connsiteX7" fmla="*/ 616686 w 4784593"/>
                <a:gd name="connsiteY7" fmla="*/ 806182 h 4954554"/>
                <a:gd name="connsiteX8" fmla="*/ 2673549 w 4784593"/>
                <a:gd name="connsiteY8" fmla="*/ 326 h 4954554"/>
                <a:gd name="connsiteX0" fmla="*/ 2649000 w 4760044"/>
                <a:gd name="connsiteY0" fmla="*/ 326 h 4964273"/>
                <a:gd name="connsiteX1" fmla="*/ 3964140 w 4760044"/>
                <a:gd name="connsiteY1" fmla="*/ 591130 h 4964273"/>
                <a:gd name="connsiteX2" fmla="*/ 4735908 w 4760044"/>
                <a:gd name="connsiteY2" fmla="*/ 1906232 h 4964273"/>
                <a:gd name="connsiteX3" fmla="*/ 4451030 w 4760044"/>
                <a:gd name="connsiteY3" fmla="*/ 3809413 h 4964273"/>
                <a:gd name="connsiteX4" fmla="*/ 3419865 w 4760044"/>
                <a:gd name="connsiteY4" fmla="*/ 4845181 h 4964273"/>
                <a:gd name="connsiteX5" fmla="*/ 1074535 w 4760044"/>
                <a:gd name="connsiteY5" fmla="*/ 4657562 h 4964273"/>
                <a:gd name="connsiteX6" fmla="*/ 33359 w 4760044"/>
                <a:gd name="connsiteY6" fmla="*/ 2995991 h 4964273"/>
                <a:gd name="connsiteX7" fmla="*/ 592137 w 4760044"/>
                <a:gd name="connsiteY7" fmla="*/ 806182 h 4964273"/>
                <a:gd name="connsiteX8" fmla="*/ 2649000 w 4760044"/>
                <a:gd name="connsiteY8" fmla="*/ 326 h 4964273"/>
                <a:gd name="connsiteX0" fmla="*/ 2649000 w 4760044"/>
                <a:gd name="connsiteY0" fmla="*/ 300 h 4964247"/>
                <a:gd name="connsiteX1" fmla="*/ 3813909 w 4760044"/>
                <a:gd name="connsiteY1" fmla="*/ 619239 h 4964247"/>
                <a:gd name="connsiteX2" fmla="*/ 4735908 w 4760044"/>
                <a:gd name="connsiteY2" fmla="*/ 1906206 h 4964247"/>
                <a:gd name="connsiteX3" fmla="*/ 4451030 w 4760044"/>
                <a:gd name="connsiteY3" fmla="*/ 3809387 h 4964247"/>
                <a:gd name="connsiteX4" fmla="*/ 3419865 w 4760044"/>
                <a:gd name="connsiteY4" fmla="*/ 4845155 h 4964247"/>
                <a:gd name="connsiteX5" fmla="*/ 1074535 w 4760044"/>
                <a:gd name="connsiteY5" fmla="*/ 4657536 h 4964247"/>
                <a:gd name="connsiteX6" fmla="*/ 33359 w 4760044"/>
                <a:gd name="connsiteY6" fmla="*/ 2995965 h 4964247"/>
                <a:gd name="connsiteX7" fmla="*/ 592137 w 4760044"/>
                <a:gd name="connsiteY7" fmla="*/ 806156 h 4964247"/>
                <a:gd name="connsiteX8" fmla="*/ 2649000 w 4760044"/>
                <a:gd name="connsiteY8" fmla="*/ 300 h 4964247"/>
                <a:gd name="connsiteX0" fmla="*/ 2649000 w 4849477"/>
                <a:gd name="connsiteY0" fmla="*/ -2 h 4963945"/>
                <a:gd name="connsiteX1" fmla="*/ 4735908 w 4849477"/>
                <a:gd name="connsiteY1" fmla="*/ 1905904 h 4963945"/>
                <a:gd name="connsiteX2" fmla="*/ 4451030 w 4849477"/>
                <a:gd name="connsiteY2" fmla="*/ 3809085 h 4963945"/>
                <a:gd name="connsiteX3" fmla="*/ 3419865 w 4849477"/>
                <a:gd name="connsiteY3" fmla="*/ 4844853 h 4963945"/>
                <a:gd name="connsiteX4" fmla="*/ 1074535 w 4849477"/>
                <a:gd name="connsiteY4" fmla="*/ 4657234 h 4963945"/>
                <a:gd name="connsiteX5" fmla="*/ 33359 w 4849477"/>
                <a:gd name="connsiteY5" fmla="*/ 2995663 h 4963945"/>
                <a:gd name="connsiteX6" fmla="*/ 592137 w 4849477"/>
                <a:gd name="connsiteY6" fmla="*/ 805854 h 4963945"/>
                <a:gd name="connsiteX7" fmla="*/ 2649000 w 4849477"/>
                <a:gd name="connsiteY7" fmla="*/ -2 h 4963945"/>
                <a:gd name="connsiteX0" fmla="*/ 2649000 w 4859466"/>
                <a:gd name="connsiteY0" fmla="*/ -2 h 5536260"/>
                <a:gd name="connsiteX1" fmla="*/ 4735908 w 4859466"/>
                <a:gd name="connsiteY1" fmla="*/ 1905904 h 5536260"/>
                <a:gd name="connsiteX2" fmla="*/ 4451030 w 4859466"/>
                <a:gd name="connsiteY2" fmla="*/ 3809085 h 5536260"/>
                <a:gd name="connsiteX3" fmla="*/ 3067466 w 4859466"/>
                <a:gd name="connsiteY3" fmla="*/ 5491001 h 5536260"/>
                <a:gd name="connsiteX4" fmla="*/ 1074535 w 4859466"/>
                <a:gd name="connsiteY4" fmla="*/ 4657234 h 5536260"/>
                <a:gd name="connsiteX5" fmla="*/ 33359 w 4859466"/>
                <a:gd name="connsiteY5" fmla="*/ 2995663 h 5536260"/>
                <a:gd name="connsiteX6" fmla="*/ 592137 w 4859466"/>
                <a:gd name="connsiteY6" fmla="*/ 805854 h 5536260"/>
                <a:gd name="connsiteX7" fmla="*/ 2649000 w 4859466"/>
                <a:gd name="connsiteY7" fmla="*/ -2 h 5536260"/>
                <a:gd name="connsiteX0" fmla="*/ 2780481 w 4861205"/>
                <a:gd name="connsiteY0" fmla="*/ -2 h 5864449"/>
                <a:gd name="connsiteX1" fmla="*/ 4737647 w 4861205"/>
                <a:gd name="connsiteY1" fmla="*/ 2234093 h 5864449"/>
                <a:gd name="connsiteX2" fmla="*/ 4452769 w 4861205"/>
                <a:gd name="connsiteY2" fmla="*/ 4137274 h 5864449"/>
                <a:gd name="connsiteX3" fmla="*/ 3069205 w 4861205"/>
                <a:gd name="connsiteY3" fmla="*/ 5819190 h 5864449"/>
                <a:gd name="connsiteX4" fmla="*/ 1076274 w 4861205"/>
                <a:gd name="connsiteY4" fmla="*/ 4985423 h 5864449"/>
                <a:gd name="connsiteX5" fmla="*/ 35098 w 4861205"/>
                <a:gd name="connsiteY5" fmla="*/ 3323852 h 5864449"/>
                <a:gd name="connsiteX6" fmla="*/ 593876 w 4861205"/>
                <a:gd name="connsiteY6" fmla="*/ 1134043 h 5864449"/>
                <a:gd name="connsiteX7" fmla="*/ 2780481 w 4861205"/>
                <a:gd name="connsiteY7" fmla="*/ -2 h 5864449"/>
                <a:gd name="connsiteX0" fmla="*/ 2289077 w 4369801"/>
                <a:gd name="connsiteY0" fmla="*/ -2 h 5893101"/>
                <a:gd name="connsiteX1" fmla="*/ 4246243 w 4369801"/>
                <a:gd name="connsiteY1" fmla="*/ 2234093 h 5893101"/>
                <a:gd name="connsiteX2" fmla="*/ 3961365 w 4369801"/>
                <a:gd name="connsiteY2" fmla="*/ 4137274 h 5893101"/>
                <a:gd name="connsiteX3" fmla="*/ 2577801 w 4369801"/>
                <a:gd name="connsiteY3" fmla="*/ 5819190 h 5893101"/>
                <a:gd name="connsiteX4" fmla="*/ 584870 w 4369801"/>
                <a:gd name="connsiteY4" fmla="*/ 4985423 h 5893101"/>
                <a:gd name="connsiteX5" fmla="*/ 102472 w 4369801"/>
                <a:gd name="connsiteY5" fmla="*/ 1134043 h 5893101"/>
                <a:gd name="connsiteX6" fmla="*/ 2289077 w 4369801"/>
                <a:gd name="connsiteY6" fmla="*/ -2 h 5893101"/>
                <a:gd name="connsiteX0" fmla="*/ 2352777 w 4433501"/>
                <a:gd name="connsiteY0" fmla="*/ -2 h 5854124"/>
                <a:gd name="connsiteX1" fmla="*/ 4309943 w 4433501"/>
                <a:gd name="connsiteY1" fmla="*/ 2234093 h 5854124"/>
                <a:gd name="connsiteX2" fmla="*/ 4025065 w 4433501"/>
                <a:gd name="connsiteY2" fmla="*/ 4137274 h 5854124"/>
                <a:gd name="connsiteX3" fmla="*/ 2641501 w 4433501"/>
                <a:gd name="connsiteY3" fmla="*/ 5819190 h 5854124"/>
                <a:gd name="connsiteX4" fmla="*/ 430809 w 4433501"/>
                <a:gd name="connsiteY4" fmla="*/ 4389642 h 5854124"/>
                <a:gd name="connsiteX5" fmla="*/ 166172 w 4433501"/>
                <a:gd name="connsiteY5" fmla="*/ 1134043 h 5854124"/>
                <a:gd name="connsiteX6" fmla="*/ 2352777 w 4433501"/>
                <a:gd name="connsiteY6" fmla="*/ -2 h 5854124"/>
                <a:gd name="connsiteX0" fmla="*/ 2193618 w 4274342"/>
                <a:gd name="connsiteY0" fmla="*/ -2 h 5850779"/>
                <a:gd name="connsiteX1" fmla="*/ 4150784 w 4274342"/>
                <a:gd name="connsiteY1" fmla="*/ 2234093 h 5850779"/>
                <a:gd name="connsiteX2" fmla="*/ 3865906 w 4274342"/>
                <a:gd name="connsiteY2" fmla="*/ 4137274 h 5850779"/>
                <a:gd name="connsiteX3" fmla="*/ 2482342 w 4274342"/>
                <a:gd name="connsiteY3" fmla="*/ 5819190 h 5850779"/>
                <a:gd name="connsiteX4" fmla="*/ 271650 w 4274342"/>
                <a:gd name="connsiteY4" fmla="*/ 4389642 h 5850779"/>
                <a:gd name="connsiteX5" fmla="*/ 247914 w 4274342"/>
                <a:gd name="connsiteY5" fmla="*/ 1846756 h 5850779"/>
                <a:gd name="connsiteX6" fmla="*/ 2193618 w 4274342"/>
                <a:gd name="connsiteY6" fmla="*/ -2 h 5850779"/>
                <a:gd name="connsiteX0" fmla="*/ 1967294 w 4267345"/>
                <a:gd name="connsiteY0" fmla="*/ -3 h 5416782"/>
                <a:gd name="connsiteX1" fmla="*/ 4137681 w 4267345"/>
                <a:gd name="connsiteY1" fmla="*/ 1800096 h 5416782"/>
                <a:gd name="connsiteX2" fmla="*/ 3852803 w 4267345"/>
                <a:gd name="connsiteY2" fmla="*/ 3703277 h 5416782"/>
                <a:gd name="connsiteX3" fmla="*/ 2469239 w 4267345"/>
                <a:gd name="connsiteY3" fmla="*/ 5385193 h 5416782"/>
                <a:gd name="connsiteX4" fmla="*/ 258547 w 4267345"/>
                <a:gd name="connsiteY4" fmla="*/ 3955645 h 5416782"/>
                <a:gd name="connsiteX5" fmla="*/ 234811 w 4267345"/>
                <a:gd name="connsiteY5" fmla="*/ 1412759 h 5416782"/>
                <a:gd name="connsiteX6" fmla="*/ 1967294 w 4267345"/>
                <a:gd name="connsiteY6" fmla="*/ -3 h 5416782"/>
                <a:gd name="connsiteX0" fmla="*/ 1967294 w 3964997"/>
                <a:gd name="connsiteY0" fmla="*/ -3 h 5416782"/>
                <a:gd name="connsiteX1" fmla="*/ 3668011 w 3964997"/>
                <a:gd name="connsiteY1" fmla="*/ 1478862 h 5416782"/>
                <a:gd name="connsiteX2" fmla="*/ 3852803 w 3964997"/>
                <a:gd name="connsiteY2" fmla="*/ 3703277 h 5416782"/>
                <a:gd name="connsiteX3" fmla="*/ 2469239 w 3964997"/>
                <a:gd name="connsiteY3" fmla="*/ 5385193 h 5416782"/>
                <a:gd name="connsiteX4" fmla="*/ 258547 w 3964997"/>
                <a:gd name="connsiteY4" fmla="*/ 3955645 h 5416782"/>
                <a:gd name="connsiteX5" fmla="*/ 234811 w 3964997"/>
                <a:gd name="connsiteY5" fmla="*/ 1412759 h 5416782"/>
                <a:gd name="connsiteX6" fmla="*/ 1967294 w 3964997"/>
                <a:gd name="connsiteY6" fmla="*/ -3 h 5416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64997" h="5416782">
                  <a:moveTo>
                    <a:pt x="1967294" y="-3"/>
                  </a:moveTo>
                  <a:cubicBezTo>
                    <a:pt x="2657922" y="183339"/>
                    <a:pt x="3353760" y="861649"/>
                    <a:pt x="3668011" y="1478862"/>
                  </a:cubicBezTo>
                  <a:cubicBezTo>
                    <a:pt x="3982262" y="2096075"/>
                    <a:pt x="4052598" y="3052222"/>
                    <a:pt x="3852803" y="3703277"/>
                  </a:cubicBezTo>
                  <a:cubicBezTo>
                    <a:pt x="3653008" y="4354332"/>
                    <a:pt x="2782065" y="5270224"/>
                    <a:pt x="2469239" y="5385193"/>
                  </a:cubicBezTo>
                  <a:cubicBezTo>
                    <a:pt x="1758393" y="5606258"/>
                    <a:pt x="630952" y="4617717"/>
                    <a:pt x="258547" y="3955645"/>
                  </a:cubicBezTo>
                  <a:cubicBezTo>
                    <a:pt x="-113858" y="3293573"/>
                    <a:pt x="-49980" y="2072034"/>
                    <a:pt x="234811" y="1412759"/>
                  </a:cubicBezTo>
                  <a:cubicBezTo>
                    <a:pt x="519602" y="753484"/>
                    <a:pt x="1314621" y="30745"/>
                    <a:pt x="1967294" y="-3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7660A84-957D-5B03-5B37-036016C70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0478977">
              <a:off x="9571360" y="4439737"/>
              <a:ext cx="351312" cy="354664"/>
            </a:xfrm>
            <a:custGeom>
              <a:avLst/>
              <a:gdLst>
                <a:gd name="connsiteX0" fmla="*/ 2531073 w 4828010"/>
                <a:gd name="connsiteY0" fmla="*/ 0 h 4873559"/>
                <a:gd name="connsiteX1" fmla="*/ 3937963 w 4828010"/>
                <a:gd name="connsiteY1" fmla="*/ 437433 h 4873559"/>
                <a:gd name="connsiteX2" fmla="*/ 4806231 w 4828010"/>
                <a:gd name="connsiteY2" fmla="*/ 1773180 h 4873559"/>
                <a:gd name="connsiteX3" fmla="*/ 4448644 w 4828010"/>
                <a:gd name="connsiteY3" fmla="*/ 3933235 h 4873559"/>
                <a:gd name="connsiteX4" fmla="*/ 3192542 w 4828010"/>
                <a:gd name="connsiteY4" fmla="*/ 4716168 h 4873559"/>
                <a:gd name="connsiteX5" fmla="*/ 937448 w 4828010"/>
                <a:gd name="connsiteY5" fmla="*/ 4547691 h 4873559"/>
                <a:gd name="connsiteX6" fmla="*/ 12348 w 4828010"/>
                <a:gd name="connsiteY6" fmla="*/ 3026750 h 4873559"/>
                <a:gd name="connsiteX7" fmla="*/ 553508 w 4828010"/>
                <a:gd name="connsiteY7" fmla="*/ 740383 h 4873559"/>
                <a:gd name="connsiteX8" fmla="*/ 2531073 w 4828010"/>
                <a:gd name="connsiteY8" fmla="*/ 0 h 4873559"/>
                <a:gd name="connsiteX0" fmla="*/ 2531073 w 4828010"/>
                <a:gd name="connsiteY0" fmla="*/ 0 h 4853896"/>
                <a:gd name="connsiteX1" fmla="*/ 3937963 w 4828010"/>
                <a:gd name="connsiteY1" fmla="*/ 437433 h 4853896"/>
                <a:gd name="connsiteX2" fmla="*/ 4806231 w 4828010"/>
                <a:gd name="connsiteY2" fmla="*/ 1773180 h 4853896"/>
                <a:gd name="connsiteX3" fmla="*/ 4448644 w 4828010"/>
                <a:gd name="connsiteY3" fmla="*/ 3933235 h 4853896"/>
                <a:gd name="connsiteX4" fmla="*/ 3192542 w 4828010"/>
                <a:gd name="connsiteY4" fmla="*/ 4716168 h 4853896"/>
                <a:gd name="connsiteX5" fmla="*/ 1075671 w 4828010"/>
                <a:gd name="connsiteY5" fmla="*/ 4473263 h 4853896"/>
                <a:gd name="connsiteX6" fmla="*/ 12348 w 4828010"/>
                <a:gd name="connsiteY6" fmla="*/ 3026750 h 4853896"/>
                <a:gd name="connsiteX7" fmla="*/ 553508 w 4828010"/>
                <a:gd name="connsiteY7" fmla="*/ 740383 h 4853896"/>
                <a:gd name="connsiteX8" fmla="*/ 2531073 w 4828010"/>
                <a:gd name="connsiteY8" fmla="*/ 0 h 4853896"/>
                <a:gd name="connsiteX0" fmla="*/ 2531073 w 4828010"/>
                <a:gd name="connsiteY0" fmla="*/ 0 h 4852652"/>
                <a:gd name="connsiteX1" fmla="*/ 3937963 w 4828010"/>
                <a:gd name="connsiteY1" fmla="*/ 437433 h 4852652"/>
                <a:gd name="connsiteX2" fmla="*/ 4806231 w 4828010"/>
                <a:gd name="connsiteY2" fmla="*/ 1773180 h 4852652"/>
                <a:gd name="connsiteX3" fmla="*/ 4448644 w 4828010"/>
                <a:gd name="connsiteY3" fmla="*/ 3933235 h 4852652"/>
                <a:gd name="connsiteX4" fmla="*/ 3192542 w 4828010"/>
                <a:gd name="connsiteY4" fmla="*/ 4716168 h 4852652"/>
                <a:gd name="connsiteX5" fmla="*/ 1160732 w 4828010"/>
                <a:gd name="connsiteY5" fmla="*/ 4467947 h 4852652"/>
                <a:gd name="connsiteX6" fmla="*/ 12348 w 4828010"/>
                <a:gd name="connsiteY6" fmla="*/ 3026750 h 4852652"/>
                <a:gd name="connsiteX7" fmla="*/ 553508 w 4828010"/>
                <a:gd name="connsiteY7" fmla="*/ 740383 h 4852652"/>
                <a:gd name="connsiteX8" fmla="*/ 2531073 w 4828010"/>
                <a:gd name="connsiteY8" fmla="*/ 0 h 4852652"/>
                <a:gd name="connsiteX0" fmla="*/ 2531073 w 4828010"/>
                <a:gd name="connsiteY0" fmla="*/ 0 h 4852652"/>
                <a:gd name="connsiteX1" fmla="*/ 3937963 w 4828010"/>
                <a:gd name="connsiteY1" fmla="*/ 437433 h 4852652"/>
                <a:gd name="connsiteX2" fmla="*/ 4806231 w 4828010"/>
                <a:gd name="connsiteY2" fmla="*/ 1773180 h 4852652"/>
                <a:gd name="connsiteX3" fmla="*/ 4448644 w 4828010"/>
                <a:gd name="connsiteY3" fmla="*/ 3933235 h 4852652"/>
                <a:gd name="connsiteX4" fmla="*/ 3192542 w 4828010"/>
                <a:gd name="connsiteY4" fmla="*/ 4716168 h 4852652"/>
                <a:gd name="connsiteX5" fmla="*/ 1160732 w 4828010"/>
                <a:gd name="connsiteY5" fmla="*/ 4467947 h 4852652"/>
                <a:gd name="connsiteX6" fmla="*/ 12348 w 4828010"/>
                <a:gd name="connsiteY6" fmla="*/ 3026750 h 4852652"/>
                <a:gd name="connsiteX7" fmla="*/ 553508 w 4828010"/>
                <a:gd name="connsiteY7" fmla="*/ 740383 h 4852652"/>
                <a:gd name="connsiteX8" fmla="*/ 2531073 w 4828010"/>
                <a:gd name="connsiteY8" fmla="*/ 0 h 4852652"/>
                <a:gd name="connsiteX0" fmla="*/ 2460239 w 4757176"/>
                <a:gd name="connsiteY0" fmla="*/ 0 h 4850182"/>
                <a:gd name="connsiteX1" fmla="*/ 3867129 w 4757176"/>
                <a:gd name="connsiteY1" fmla="*/ 437433 h 4850182"/>
                <a:gd name="connsiteX2" fmla="*/ 4735397 w 4757176"/>
                <a:gd name="connsiteY2" fmla="*/ 1773180 h 4850182"/>
                <a:gd name="connsiteX3" fmla="*/ 4377810 w 4757176"/>
                <a:gd name="connsiteY3" fmla="*/ 3933235 h 4850182"/>
                <a:gd name="connsiteX4" fmla="*/ 3121708 w 4757176"/>
                <a:gd name="connsiteY4" fmla="*/ 4716168 h 4850182"/>
                <a:gd name="connsiteX5" fmla="*/ 1089898 w 4757176"/>
                <a:gd name="connsiteY5" fmla="*/ 4467947 h 4850182"/>
                <a:gd name="connsiteX6" fmla="*/ 15942 w 4757176"/>
                <a:gd name="connsiteY6" fmla="*/ 3101178 h 4850182"/>
                <a:gd name="connsiteX7" fmla="*/ 482674 w 4757176"/>
                <a:gd name="connsiteY7" fmla="*/ 740383 h 4850182"/>
                <a:gd name="connsiteX8" fmla="*/ 2460239 w 4757176"/>
                <a:gd name="connsiteY8" fmla="*/ 0 h 4850182"/>
                <a:gd name="connsiteX0" fmla="*/ 2460239 w 4757176"/>
                <a:gd name="connsiteY0" fmla="*/ 0 h 4850182"/>
                <a:gd name="connsiteX1" fmla="*/ 3867129 w 4757176"/>
                <a:gd name="connsiteY1" fmla="*/ 437433 h 4850182"/>
                <a:gd name="connsiteX2" fmla="*/ 4735397 w 4757176"/>
                <a:gd name="connsiteY2" fmla="*/ 1773180 h 4850182"/>
                <a:gd name="connsiteX3" fmla="*/ 4377810 w 4757176"/>
                <a:gd name="connsiteY3" fmla="*/ 3933235 h 4850182"/>
                <a:gd name="connsiteX4" fmla="*/ 3121708 w 4757176"/>
                <a:gd name="connsiteY4" fmla="*/ 4716168 h 4850182"/>
                <a:gd name="connsiteX5" fmla="*/ 1089898 w 4757176"/>
                <a:gd name="connsiteY5" fmla="*/ 4467947 h 4850182"/>
                <a:gd name="connsiteX6" fmla="*/ 15942 w 4757176"/>
                <a:gd name="connsiteY6" fmla="*/ 3101178 h 4850182"/>
                <a:gd name="connsiteX7" fmla="*/ 482674 w 4757176"/>
                <a:gd name="connsiteY7" fmla="*/ 740383 h 4850182"/>
                <a:gd name="connsiteX8" fmla="*/ 2460239 w 4757176"/>
                <a:gd name="connsiteY8" fmla="*/ 0 h 4850182"/>
                <a:gd name="connsiteX0" fmla="*/ 2484014 w 4780951"/>
                <a:gd name="connsiteY0" fmla="*/ 0 h 4850182"/>
                <a:gd name="connsiteX1" fmla="*/ 3890904 w 4780951"/>
                <a:gd name="connsiteY1" fmla="*/ 437433 h 4850182"/>
                <a:gd name="connsiteX2" fmla="*/ 4759172 w 4780951"/>
                <a:gd name="connsiteY2" fmla="*/ 1773180 h 4850182"/>
                <a:gd name="connsiteX3" fmla="*/ 4401585 w 4780951"/>
                <a:gd name="connsiteY3" fmla="*/ 3933235 h 4850182"/>
                <a:gd name="connsiteX4" fmla="*/ 3145483 w 4780951"/>
                <a:gd name="connsiteY4" fmla="*/ 4716168 h 4850182"/>
                <a:gd name="connsiteX5" fmla="*/ 1113673 w 4780951"/>
                <a:gd name="connsiteY5" fmla="*/ 4467947 h 4850182"/>
                <a:gd name="connsiteX6" fmla="*/ 39717 w 4780951"/>
                <a:gd name="connsiteY6" fmla="*/ 3101178 h 4850182"/>
                <a:gd name="connsiteX7" fmla="*/ 506449 w 4780951"/>
                <a:gd name="connsiteY7" fmla="*/ 740383 h 4850182"/>
                <a:gd name="connsiteX8" fmla="*/ 2484014 w 4780951"/>
                <a:gd name="connsiteY8" fmla="*/ 0 h 4850182"/>
                <a:gd name="connsiteX0" fmla="*/ 2484014 w 4780127"/>
                <a:gd name="connsiteY0" fmla="*/ 0 h 4850182"/>
                <a:gd name="connsiteX1" fmla="*/ 3890904 w 4780127"/>
                <a:gd name="connsiteY1" fmla="*/ 437433 h 4850182"/>
                <a:gd name="connsiteX2" fmla="*/ 4759172 w 4780127"/>
                <a:gd name="connsiteY2" fmla="*/ 1773180 h 4850182"/>
                <a:gd name="connsiteX3" fmla="*/ 4390953 w 4780127"/>
                <a:gd name="connsiteY3" fmla="*/ 3805644 h 4850182"/>
                <a:gd name="connsiteX4" fmla="*/ 3145483 w 4780127"/>
                <a:gd name="connsiteY4" fmla="*/ 4716168 h 4850182"/>
                <a:gd name="connsiteX5" fmla="*/ 1113673 w 4780127"/>
                <a:gd name="connsiteY5" fmla="*/ 4467947 h 4850182"/>
                <a:gd name="connsiteX6" fmla="*/ 39717 w 4780127"/>
                <a:gd name="connsiteY6" fmla="*/ 3101178 h 4850182"/>
                <a:gd name="connsiteX7" fmla="*/ 506449 w 4780127"/>
                <a:gd name="connsiteY7" fmla="*/ 740383 h 4850182"/>
                <a:gd name="connsiteX8" fmla="*/ 2484014 w 4780127"/>
                <a:gd name="connsiteY8" fmla="*/ 0 h 4850182"/>
                <a:gd name="connsiteX0" fmla="*/ 2484014 w 4778010"/>
                <a:gd name="connsiteY0" fmla="*/ 0 h 4846926"/>
                <a:gd name="connsiteX1" fmla="*/ 3890904 w 4778010"/>
                <a:gd name="connsiteY1" fmla="*/ 437433 h 4846926"/>
                <a:gd name="connsiteX2" fmla="*/ 4759172 w 4778010"/>
                <a:gd name="connsiteY2" fmla="*/ 1773180 h 4846926"/>
                <a:gd name="connsiteX3" fmla="*/ 4390953 w 4778010"/>
                <a:gd name="connsiteY3" fmla="*/ 3805644 h 4846926"/>
                <a:gd name="connsiteX4" fmla="*/ 3343914 w 4778010"/>
                <a:gd name="connsiteY4" fmla="*/ 4712128 h 4846926"/>
                <a:gd name="connsiteX5" fmla="*/ 1113673 w 4778010"/>
                <a:gd name="connsiteY5" fmla="*/ 4467947 h 4846926"/>
                <a:gd name="connsiteX6" fmla="*/ 39717 w 4778010"/>
                <a:gd name="connsiteY6" fmla="*/ 3101178 h 4846926"/>
                <a:gd name="connsiteX7" fmla="*/ 506449 w 4778010"/>
                <a:gd name="connsiteY7" fmla="*/ 740383 h 4846926"/>
                <a:gd name="connsiteX8" fmla="*/ 2484014 w 4778010"/>
                <a:gd name="connsiteY8" fmla="*/ 0 h 4846926"/>
                <a:gd name="connsiteX0" fmla="*/ 2484014 w 4782503"/>
                <a:gd name="connsiteY0" fmla="*/ 0 h 4846926"/>
                <a:gd name="connsiteX1" fmla="*/ 3890904 w 4782503"/>
                <a:gd name="connsiteY1" fmla="*/ 437433 h 4846926"/>
                <a:gd name="connsiteX2" fmla="*/ 4759172 w 4782503"/>
                <a:gd name="connsiteY2" fmla="*/ 1773180 h 4846926"/>
                <a:gd name="connsiteX3" fmla="*/ 4450482 w 4782503"/>
                <a:gd name="connsiteY3" fmla="*/ 3688481 h 4846926"/>
                <a:gd name="connsiteX4" fmla="*/ 3343914 w 4782503"/>
                <a:gd name="connsiteY4" fmla="*/ 4712128 h 4846926"/>
                <a:gd name="connsiteX5" fmla="*/ 1113673 w 4782503"/>
                <a:gd name="connsiteY5" fmla="*/ 4467947 h 4846926"/>
                <a:gd name="connsiteX6" fmla="*/ 39717 w 4782503"/>
                <a:gd name="connsiteY6" fmla="*/ 3101178 h 4846926"/>
                <a:gd name="connsiteX7" fmla="*/ 506449 w 4782503"/>
                <a:gd name="connsiteY7" fmla="*/ 740383 h 4846926"/>
                <a:gd name="connsiteX8" fmla="*/ 2484014 w 4782503"/>
                <a:gd name="connsiteY8" fmla="*/ 0 h 4846926"/>
                <a:gd name="connsiteX0" fmla="*/ 2484014 w 4784889"/>
                <a:gd name="connsiteY0" fmla="*/ 0 h 4846926"/>
                <a:gd name="connsiteX1" fmla="*/ 3890904 w 4784889"/>
                <a:gd name="connsiteY1" fmla="*/ 437433 h 4846926"/>
                <a:gd name="connsiteX2" fmla="*/ 4759172 w 4784889"/>
                <a:gd name="connsiteY2" fmla="*/ 1773180 h 4846926"/>
                <a:gd name="connsiteX3" fmla="*/ 4474294 w 4784889"/>
                <a:gd name="connsiteY3" fmla="*/ 3676361 h 4846926"/>
                <a:gd name="connsiteX4" fmla="*/ 3343914 w 4784889"/>
                <a:gd name="connsiteY4" fmla="*/ 4712128 h 4846926"/>
                <a:gd name="connsiteX5" fmla="*/ 1113673 w 4784889"/>
                <a:gd name="connsiteY5" fmla="*/ 4467947 h 4846926"/>
                <a:gd name="connsiteX6" fmla="*/ 39717 w 4784889"/>
                <a:gd name="connsiteY6" fmla="*/ 3101178 h 4846926"/>
                <a:gd name="connsiteX7" fmla="*/ 506449 w 4784889"/>
                <a:gd name="connsiteY7" fmla="*/ 740383 h 4846926"/>
                <a:gd name="connsiteX8" fmla="*/ 2484014 w 4784889"/>
                <a:gd name="connsiteY8" fmla="*/ 0 h 4846926"/>
                <a:gd name="connsiteX0" fmla="*/ 2484014 w 4784889"/>
                <a:gd name="connsiteY0" fmla="*/ 0 h 4860980"/>
                <a:gd name="connsiteX1" fmla="*/ 3890904 w 4784889"/>
                <a:gd name="connsiteY1" fmla="*/ 437433 h 4860980"/>
                <a:gd name="connsiteX2" fmla="*/ 4759172 w 4784889"/>
                <a:gd name="connsiteY2" fmla="*/ 1773180 h 4860980"/>
                <a:gd name="connsiteX3" fmla="*/ 4474294 w 4784889"/>
                <a:gd name="connsiteY3" fmla="*/ 3676361 h 4860980"/>
                <a:gd name="connsiteX4" fmla="*/ 3343914 w 4784889"/>
                <a:gd name="connsiteY4" fmla="*/ 4712128 h 4860980"/>
                <a:gd name="connsiteX5" fmla="*/ 1097799 w 4784889"/>
                <a:gd name="connsiteY5" fmla="*/ 4524510 h 4860980"/>
                <a:gd name="connsiteX6" fmla="*/ 39717 w 4784889"/>
                <a:gd name="connsiteY6" fmla="*/ 3101178 h 4860980"/>
                <a:gd name="connsiteX7" fmla="*/ 506449 w 4784889"/>
                <a:gd name="connsiteY7" fmla="*/ 740383 h 4860980"/>
                <a:gd name="connsiteX8" fmla="*/ 2484014 w 4784889"/>
                <a:gd name="connsiteY8" fmla="*/ 0 h 4860980"/>
                <a:gd name="connsiteX0" fmla="*/ 2484014 w 4783308"/>
                <a:gd name="connsiteY0" fmla="*/ 0 h 4860981"/>
                <a:gd name="connsiteX1" fmla="*/ 3890904 w 4783308"/>
                <a:gd name="connsiteY1" fmla="*/ 437433 h 4860981"/>
                <a:gd name="connsiteX2" fmla="*/ 4759172 w 4783308"/>
                <a:gd name="connsiteY2" fmla="*/ 1773180 h 4860981"/>
                <a:gd name="connsiteX3" fmla="*/ 4474294 w 4783308"/>
                <a:gd name="connsiteY3" fmla="*/ 3676361 h 4860981"/>
                <a:gd name="connsiteX4" fmla="*/ 3443129 w 4783308"/>
                <a:gd name="connsiteY4" fmla="*/ 4712129 h 4860981"/>
                <a:gd name="connsiteX5" fmla="*/ 1097799 w 4783308"/>
                <a:gd name="connsiteY5" fmla="*/ 4524510 h 4860981"/>
                <a:gd name="connsiteX6" fmla="*/ 39717 w 4783308"/>
                <a:gd name="connsiteY6" fmla="*/ 3101178 h 4860981"/>
                <a:gd name="connsiteX7" fmla="*/ 506449 w 4783308"/>
                <a:gd name="connsiteY7" fmla="*/ 740383 h 4860981"/>
                <a:gd name="connsiteX8" fmla="*/ 2484014 w 4783308"/>
                <a:gd name="connsiteY8" fmla="*/ 0 h 4860981"/>
                <a:gd name="connsiteX0" fmla="*/ 2484014 w 4783308"/>
                <a:gd name="connsiteY0" fmla="*/ 0 h 4821502"/>
                <a:gd name="connsiteX1" fmla="*/ 3890904 w 4783308"/>
                <a:gd name="connsiteY1" fmla="*/ 437433 h 4821502"/>
                <a:gd name="connsiteX2" fmla="*/ 4759172 w 4783308"/>
                <a:gd name="connsiteY2" fmla="*/ 1773180 h 4821502"/>
                <a:gd name="connsiteX3" fmla="*/ 4474294 w 4783308"/>
                <a:gd name="connsiteY3" fmla="*/ 3676361 h 4821502"/>
                <a:gd name="connsiteX4" fmla="*/ 3443129 w 4783308"/>
                <a:gd name="connsiteY4" fmla="*/ 4712129 h 4821502"/>
                <a:gd name="connsiteX5" fmla="*/ 1097799 w 4783308"/>
                <a:gd name="connsiteY5" fmla="*/ 4524510 h 4821502"/>
                <a:gd name="connsiteX6" fmla="*/ 39717 w 4783308"/>
                <a:gd name="connsiteY6" fmla="*/ 3101178 h 4821502"/>
                <a:gd name="connsiteX7" fmla="*/ 506449 w 4783308"/>
                <a:gd name="connsiteY7" fmla="*/ 740383 h 4821502"/>
                <a:gd name="connsiteX8" fmla="*/ 2484014 w 4783308"/>
                <a:gd name="connsiteY8" fmla="*/ 0 h 4821502"/>
                <a:gd name="connsiteX0" fmla="*/ 2484014 w 4783308"/>
                <a:gd name="connsiteY0" fmla="*/ 0 h 4821502"/>
                <a:gd name="connsiteX1" fmla="*/ 3890904 w 4783308"/>
                <a:gd name="connsiteY1" fmla="*/ 437433 h 4821502"/>
                <a:gd name="connsiteX2" fmla="*/ 4759172 w 4783308"/>
                <a:gd name="connsiteY2" fmla="*/ 1773180 h 4821502"/>
                <a:gd name="connsiteX3" fmla="*/ 4474294 w 4783308"/>
                <a:gd name="connsiteY3" fmla="*/ 3676361 h 4821502"/>
                <a:gd name="connsiteX4" fmla="*/ 3443129 w 4783308"/>
                <a:gd name="connsiteY4" fmla="*/ 4712129 h 4821502"/>
                <a:gd name="connsiteX5" fmla="*/ 1097799 w 4783308"/>
                <a:gd name="connsiteY5" fmla="*/ 4524510 h 4821502"/>
                <a:gd name="connsiteX6" fmla="*/ 39717 w 4783308"/>
                <a:gd name="connsiteY6" fmla="*/ 3101178 h 4821502"/>
                <a:gd name="connsiteX7" fmla="*/ 506449 w 4783308"/>
                <a:gd name="connsiteY7" fmla="*/ 740383 h 4821502"/>
                <a:gd name="connsiteX8" fmla="*/ 2484014 w 4783308"/>
                <a:gd name="connsiteY8" fmla="*/ 0 h 4821502"/>
                <a:gd name="connsiteX0" fmla="*/ 2532073 w 4784141"/>
                <a:gd name="connsiteY0" fmla="*/ 0 h 4773425"/>
                <a:gd name="connsiteX1" fmla="*/ 3891737 w 4784141"/>
                <a:gd name="connsiteY1" fmla="*/ 389356 h 4773425"/>
                <a:gd name="connsiteX2" fmla="*/ 4760005 w 4784141"/>
                <a:gd name="connsiteY2" fmla="*/ 1725103 h 4773425"/>
                <a:gd name="connsiteX3" fmla="*/ 4475127 w 4784141"/>
                <a:gd name="connsiteY3" fmla="*/ 3628284 h 4773425"/>
                <a:gd name="connsiteX4" fmla="*/ 3443962 w 4784141"/>
                <a:gd name="connsiteY4" fmla="*/ 4664052 h 4773425"/>
                <a:gd name="connsiteX5" fmla="*/ 1098632 w 4784141"/>
                <a:gd name="connsiteY5" fmla="*/ 4476433 h 4773425"/>
                <a:gd name="connsiteX6" fmla="*/ 40550 w 4784141"/>
                <a:gd name="connsiteY6" fmla="*/ 3053101 h 4773425"/>
                <a:gd name="connsiteX7" fmla="*/ 507282 w 4784141"/>
                <a:gd name="connsiteY7" fmla="*/ 692306 h 4773425"/>
                <a:gd name="connsiteX8" fmla="*/ 2532073 w 4784141"/>
                <a:gd name="connsiteY8" fmla="*/ 0 h 4773425"/>
                <a:gd name="connsiteX0" fmla="*/ 2532073 w 4784141"/>
                <a:gd name="connsiteY0" fmla="*/ 491 h 4773916"/>
                <a:gd name="connsiteX1" fmla="*/ 3891737 w 4784141"/>
                <a:gd name="connsiteY1" fmla="*/ 389847 h 4773916"/>
                <a:gd name="connsiteX2" fmla="*/ 4760005 w 4784141"/>
                <a:gd name="connsiteY2" fmla="*/ 1725594 h 4773916"/>
                <a:gd name="connsiteX3" fmla="*/ 4475127 w 4784141"/>
                <a:gd name="connsiteY3" fmla="*/ 3628775 h 4773916"/>
                <a:gd name="connsiteX4" fmla="*/ 3443962 w 4784141"/>
                <a:gd name="connsiteY4" fmla="*/ 4664543 h 4773916"/>
                <a:gd name="connsiteX5" fmla="*/ 1098632 w 4784141"/>
                <a:gd name="connsiteY5" fmla="*/ 4476924 h 4773916"/>
                <a:gd name="connsiteX6" fmla="*/ 40550 w 4784141"/>
                <a:gd name="connsiteY6" fmla="*/ 3053592 h 4773916"/>
                <a:gd name="connsiteX7" fmla="*/ 507282 w 4784141"/>
                <a:gd name="connsiteY7" fmla="*/ 692797 h 4773916"/>
                <a:gd name="connsiteX8" fmla="*/ 2532073 w 4784141"/>
                <a:gd name="connsiteY8" fmla="*/ 491 h 4773916"/>
                <a:gd name="connsiteX0" fmla="*/ 2532073 w 4784141"/>
                <a:gd name="connsiteY0" fmla="*/ 491 h 4773916"/>
                <a:gd name="connsiteX1" fmla="*/ 3891737 w 4784141"/>
                <a:gd name="connsiteY1" fmla="*/ 389847 h 4773916"/>
                <a:gd name="connsiteX2" fmla="*/ 4760005 w 4784141"/>
                <a:gd name="connsiteY2" fmla="*/ 1725594 h 4773916"/>
                <a:gd name="connsiteX3" fmla="*/ 4475127 w 4784141"/>
                <a:gd name="connsiteY3" fmla="*/ 3628775 h 4773916"/>
                <a:gd name="connsiteX4" fmla="*/ 3443962 w 4784141"/>
                <a:gd name="connsiteY4" fmla="*/ 4664543 h 4773916"/>
                <a:gd name="connsiteX5" fmla="*/ 1098632 w 4784141"/>
                <a:gd name="connsiteY5" fmla="*/ 4476924 h 4773916"/>
                <a:gd name="connsiteX6" fmla="*/ 40550 w 4784141"/>
                <a:gd name="connsiteY6" fmla="*/ 3053592 h 4773916"/>
                <a:gd name="connsiteX7" fmla="*/ 507282 w 4784141"/>
                <a:gd name="connsiteY7" fmla="*/ 692797 h 4773916"/>
                <a:gd name="connsiteX8" fmla="*/ 2532073 w 4784141"/>
                <a:gd name="connsiteY8" fmla="*/ 491 h 4773916"/>
                <a:gd name="connsiteX0" fmla="*/ 2558783 w 4784614"/>
                <a:gd name="connsiteY0" fmla="*/ 525 h 4757924"/>
                <a:gd name="connsiteX1" fmla="*/ 3892210 w 4784614"/>
                <a:gd name="connsiteY1" fmla="*/ 373855 h 4757924"/>
                <a:gd name="connsiteX2" fmla="*/ 4760478 w 4784614"/>
                <a:gd name="connsiteY2" fmla="*/ 1709602 h 4757924"/>
                <a:gd name="connsiteX3" fmla="*/ 4475600 w 4784614"/>
                <a:gd name="connsiteY3" fmla="*/ 3612783 h 4757924"/>
                <a:gd name="connsiteX4" fmla="*/ 3444435 w 4784614"/>
                <a:gd name="connsiteY4" fmla="*/ 4648551 h 4757924"/>
                <a:gd name="connsiteX5" fmla="*/ 1099105 w 4784614"/>
                <a:gd name="connsiteY5" fmla="*/ 4460932 h 4757924"/>
                <a:gd name="connsiteX6" fmla="*/ 41023 w 4784614"/>
                <a:gd name="connsiteY6" fmla="*/ 3037600 h 4757924"/>
                <a:gd name="connsiteX7" fmla="*/ 507755 w 4784614"/>
                <a:gd name="connsiteY7" fmla="*/ 676805 h 4757924"/>
                <a:gd name="connsiteX8" fmla="*/ 2558783 w 4784614"/>
                <a:gd name="connsiteY8" fmla="*/ 525 h 4757924"/>
                <a:gd name="connsiteX0" fmla="*/ 2558783 w 4784614"/>
                <a:gd name="connsiteY0" fmla="*/ 408 h 4757807"/>
                <a:gd name="connsiteX1" fmla="*/ 3907953 w 4784614"/>
                <a:gd name="connsiteY1" fmla="*/ 443183 h 4757807"/>
                <a:gd name="connsiteX2" fmla="*/ 4760478 w 4784614"/>
                <a:gd name="connsiteY2" fmla="*/ 1709485 h 4757807"/>
                <a:gd name="connsiteX3" fmla="*/ 4475600 w 4784614"/>
                <a:gd name="connsiteY3" fmla="*/ 3612666 h 4757807"/>
                <a:gd name="connsiteX4" fmla="*/ 3444435 w 4784614"/>
                <a:gd name="connsiteY4" fmla="*/ 4648434 h 4757807"/>
                <a:gd name="connsiteX5" fmla="*/ 1099105 w 4784614"/>
                <a:gd name="connsiteY5" fmla="*/ 4460815 h 4757807"/>
                <a:gd name="connsiteX6" fmla="*/ 41023 w 4784614"/>
                <a:gd name="connsiteY6" fmla="*/ 3037483 h 4757807"/>
                <a:gd name="connsiteX7" fmla="*/ 507755 w 4784614"/>
                <a:gd name="connsiteY7" fmla="*/ 676688 h 4757807"/>
                <a:gd name="connsiteX8" fmla="*/ 2558783 w 4784614"/>
                <a:gd name="connsiteY8" fmla="*/ 408 h 4757807"/>
                <a:gd name="connsiteX0" fmla="*/ 2675744 w 4786788"/>
                <a:gd name="connsiteY0" fmla="*/ 250 h 4954478"/>
                <a:gd name="connsiteX1" fmla="*/ 3910127 w 4786788"/>
                <a:gd name="connsiteY1" fmla="*/ 639854 h 4954478"/>
                <a:gd name="connsiteX2" fmla="*/ 4762652 w 4786788"/>
                <a:gd name="connsiteY2" fmla="*/ 1906156 h 4954478"/>
                <a:gd name="connsiteX3" fmla="*/ 4477774 w 4786788"/>
                <a:gd name="connsiteY3" fmla="*/ 3809337 h 4954478"/>
                <a:gd name="connsiteX4" fmla="*/ 3446609 w 4786788"/>
                <a:gd name="connsiteY4" fmla="*/ 4845105 h 4954478"/>
                <a:gd name="connsiteX5" fmla="*/ 1101279 w 4786788"/>
                <a:gd name="connsiteY5" fmla="*/ 4657486 h 4954478"/>
                <a:gd name="connsiteX6" fmla="*/ 43197 w 4786788"/>
                <a:gd name="connsiteY6" fmla="*/ 3234154 h 4954478"/>
                <a:gd name="connsiteX7" fmla="*/ 509929 w 4786788"/>
                <a:gd name="connsiteY7" fmla="*/ 873359 h 4954478"/>
                <a:gd name="connsiteX8" fmla="*/ 2675744 w 4786788"/>
                <a:gd name="connsiteY8" fmla="*/ 250 h 4954478"/>
                <a:gd name="connsiteX0" fmla="*/ 2675744 w 4786788"/>
                <a:gd name="connsiteY0" fmla="*/ 250 h 4954478"/>
                <a:gd name="connsiteX1" fmla="*/ 3910127 w 4786788"/>
                <a:gd name="connsiteY1" fmla="*/ 639854 h 4954478"/>
                <a:gd name="connsiteX2" fmla="*/ 4762652 w 4786788"/>
                <a:gd name="connsiteY2" fmla="*/ 1906156 h 4954478"/>
                <a:gd name="connsiteX3" fmla="*/ 4477774 w 4786788"/>
                <a:gd name="connsiteY3" fmla="*/ 3809337 h 4954478"/>
                <a:gd name="connsiteX4" fmla="*/ 3446609 w 4786788"/>
                <a:gd name="connsiteY4" fmla="*/ 4845105 h 4954478"/>
                <a:gd name="connsiteX5" fmla="*/ 1101279 w 4786788"/>
                <a:gd name="connsiteY5" fmla="*/ 4657486 h 4954478"/>
                <a:gd name="connsiteX6" fmla="*/ 43197 w 4786788"/>
                <a:gd name="connsiteY6" fmla="*/ 3234154 h 4954478"/>
                <a:gd name="connsiteX7" fmla="*/ 509929 w 4786788"/>
                <a:gd name="connsiteY7" fmla="*/ 873359 h 4954478"/>
                <a:gd name="connsiteX8" fmla="*/ 2675744 w 4786788"/>
                <a:gd name="connsiteY8" fmla="*/ 250 h 4954478"/>
                <a:gd name="connsiteX0" fmla="*/ 2675744 w 4786788"/>
                <a:gd name="connsiteY0" fmla="*/ 290 h 4954518"/>
                <a:gd name="connsiteX1" fmla="*/ 3910127 w 4786788"/>
                <a:gd name="connsiteY1" fmla="*/ 639894 h 4954518"/>
                <a:gd name="connsiteX2" fmla="*/ 4762652 w 4786788"/>
                <a:gd name="connsiteY2" fmla="*/ 1906196 h 4954518"/>
                <a:gd name="connsiteX3" fmla="*/ 4477774 w 4786788"/>
                <a:gd name="connsiteY3" fmla="*/ 3809377 h 4954518"/>
                <a:gd name="connsiteX4" fmla="*/ 3446609 w 4786788"/>
                <a:gd name="connsiteY4" fmla="*/ 4845145 h 4954518"/>
                <a:gd name="connsiteX5" fmla="*/ 1101279 w 4786788"/>
                <a:gd name="connsiteY5" fmla="*/ 4657526 h 4954518"/>
                <a:gd name="connsiteX6" fmla="*/ 43197 w 4786788"/>
                <a:gd name="connsiteY6" fmla="*/ 3234194 h 4954518"/>
                <a:gd name="connsiteX7" fmla="*/ 509929 w 4786788"/>
                <a:gd name="connsiteY7" fmla="*/ 873399 h 4954518"/>
                <a:gd name="connsiteX8" fmla="*/ 2675744 w 4786788"/>
                <a:gd name="connsiteY8" fmla="*/ 290 h 4954518"/>
                <a:gd name="connsiteX0" fmla="*/ 2675744 w 4786788"/>
                <a:gd name="connsiteY0" fmla="*/ 326 h 4954554"/>
                <a:gd name="connsiteX1" fmla="*/ 3990884 w 4786788"/>
                <a:gd name="connsiteY1" fmla="*/ 591130 h 4954554"/>
                <a:gd name="connsiteX2" fmla="*/ 4762652 w 4786788"/>
                <a:gd name="connsiteY2" fmla="*/ 1906232 h 4954554"/>
                <a:gd name="connsiteX3" fmla="*/ 4477774 w 4786788"/>
                <a:gd name="connsiteY3" fmla="*/ 3809413 h 4954554"/>
                <a:gd name="connsiteX4" fmla="*/ 3446609 w 4786788"/>
                <a:gd name="connsiteY4" fmla="*/ 4845181 h 4954554"/>
                <a:gd name="connsiteX5" fmla="*/ 1101279 w 4786788"/>
                <a:gd name="connsiteY5" fmla="*/ 4657562 h 4954554"/>
                <a:gd name="connsiteX6" fmla="*/ 43197 w 4786788"/>
                <a:gd name="connsiteY6" fmla="*/ 3234230 h 4954554"/>
                <a:gd name="connsiteX7" fmla="*/ 509929 w 4786788"/>
                <a:gd name="connsiteY7" fmla="*/ 873435 h 4954554"/>
                <a:gd name="connsiteX8" fmla="*/ 2675744 w 4786788"/>
                <a:gd name="connsiteY8" fmla="*/ 326 h 4954554"/>
                <a:gd name="connsiteX0" fmla="*/ 2662196 w 4773240"/>
                <a:gd name="connsiteY0" fmla="*/ 326 h 4954554"/>
                <a:gd name="connsiteX1" fmla="*/ 3977336 w 4773240"/>
                <a:gd name="connsiteY1" fmla="*/ 591130 h 4954554"/>
                <a:gd name="connsiteX2" fmla="*/ 4749104 w 4773240"/>
                <a:gd name="connsiteY2" fmla="*/ 1906232 h 4954554"/>
                <a:gd name="connsiteX3" fmla="*/ 4464226 w 4773240"/>
                <a:gd name="connsiteY3" fmla="*/ 3809413 h 4954554"/>
                <a:gd name="connsiteX4" fmla="*/ 3433061 w 4773240"/>
                <a:gd name="connsiteY4" fmla="*/ 4845181 h 4954554"/>
                <a:gd name="connsiteX5" fmla="*/ 1087731 w 4773240"/>
                <a:gd name="connsiteY5" fmla="*/ 4657562 h 4954554"/>
                <a:gd name="connsiteX6" fmla="*/ 29649 w 4773240"/>
                <a:gd name="connsiteY6" fmla="*/ 3234230 h 4954554"/>
                <a:gd name="connsiteX7" fmla="*/ 640977 w 4773240"/>
                <a:gd name="connsiteY7" fmla="*/ 730117 h 4954554"/>
                <a:gd name="connsiteX8" fmla="*/ 2662196 w 4773240"/>
                <a:gd name="connsiteY8" fmla="*/ 326 h 4954554"/>
                <a:gd name="connsiteX0" fmla="*/ 2664762 w 4775806"/>
                <a:gd name="connsiteY0" fmla="*/ 326 h 4954554"/>
                <a:gd name="connsiteX1" fmla="*/ 3979902 w 4775806"/>
                <a:gd name="connsiteY1" fmla="*/ 591130 h 4954554"/>
                <a:gd name="connsiteX2" fmla="*/ 4751670 w 4775806"/>
                <a:gd name="connsiteY2" fmla="*/ 1906232 h 4954554"/>
                <a:gd name="connsiteX3" fmla="*/ 4466792 w 4775806"/>
                <a:gd name="connsiteY3" fmla="*/ 3809413 h 4954554"/>
                <a:gd name="connsiteX4" fmla="*/ 3435627 w 4775806"/>
                <a:gd name="connsiteY4" fmla="*/ 4845181 h 4954554"/>
                <a:gd name="connsiteX5" fmla="*/ 1090297 w 4775806"/>
                <a:gd name="connsiteY5" fmla="*/ 4657562 h 4954554"/>
                <a:gd name="connsiteX6" fmla="*/ 32215 w 4775806"/>
                <a:gd name="connsiteY6" fmla="*/ 3234230 h 4954554"/>
                <a:gd name="connsiteX7" fmla="*/ 607899 w 4775806"/>
                <a:gd name="connsiteY7" fmla="*/ 806182 h 4954554"/>
                <a:gd name="connsiteX8" fmla="*/ 2664762 w 4775806"/>
                <a:gd name="connsiteY8" fmla="*/ 326 h 4954554"/>
                <a:gd name="connsiteX0" fmla="*/ 2673549 w 4784593"/>
                <a:gd name="connsiteY0" fmla="*/ 326 h 4954554"/>
                <a:gd name="connsiteX1" fmla="*/ 3988689 w 4784593"/>
                <a:gd name="connsiteY1" fmla="*/ 591130 h 4954554"/>
                <a:gd name="connsiteX2" fmla="*/ 4760457 w 4784593"/>
                <a:gd name="connsiteY2" fmla="*/ 1906232 h 4954554"/>
                <a:gd name="connsiteX3" fmla="*/ 4475579 w 4784593"/>
                <a:gd name="connsiteY3" fmla="*/ 3809413 h 4954554"/>
                <a:gd name="connsiteX4" fmla="*/ 3444414 w 4784593"/>
                <a:gd name="connsiteY4" fmla="*/ 4845181 h 4954554"/>
                <a:gd name="connsiteX5" fmla="*/ 1099084 w 4784593"/>
                <a:gd name="connsiteY5" fmla="*/ 4657562 h 4954554"/>
                <a:gd name="connsiteX6" fmla="*/ 41002 w 4784593"/>
                <a:gd name="connsiteY6" fmla="*/ 3234230 h 4954554"/>
                <a:gd name="connsiteX7" fmla="*/ 616686 w 4784593"/>
                <a:gd name="connsiteY7" fmla="*/ 806182 h 4954554"/>
                <a:gd name="connsiteX8" fmla="*/ 2673549 w 4784593"/>
                <a:gd name="connsiteY8" fmla="*/ 326 h 4954554"/>
                <a:gd name="connsiteX0" fmla="*/ 2649000 w 4760044"/>
                <a:gd name="connsiteY0" fmla="*/ 326 h 4964273"/>
                <a:gd name="connsiteX1" fmla="*/ 3964140 w 4760044"/>
                <a:gd name="connsiteY1" fmla="*/ 591130 h 4964273"/>
                <a:gd name="connsiteX2" fmla="*/ 4735908 w 4760044"/>
                <a:gd name="connsiteY2" fmla="*/ 1906232 h 4964273"/>
                <a:gd name="connsiteX3" fmla="*/ 4451030 w 4760044"/>
                <a:gd name="connsiteY3" fmla="*/ 3809413 h 4964273"/>
                <a:gd name="connsiteX4" fmla="*/ 3419865 w 4760044"/>
                <a:gd name="connsiteY4" fmla="*/ 4845181 h 4964273"/>
                <a:gd name="connsiteX5" fmla="*/ 1074535 w 4760044"/>
                <a:gd name="connsiteY5" fmla="*/ 4657562 h 4964273"/>
                <a:gd name="connsiteX6" fmla="*/ 33359 w 4760044"/>
                <a:gd name="connsiteY6" fmla="*/ 2995991 h 4964273"/>
                <a:gd name="connsiteX7" fmla="*/ 592137 w 4760044"/>
                <a:gd name="connsiteY7" fmla="*/ 806182 h 4964273"/>
                <a:gd name="connsiteX8" fmla="*/ 2649000 w 4760044"/>
                <a:gd name="connsiteY8" fmla="*/ 326 h 4964273"/>
                <a:gd name="connsiteX0" fmla="*/ 2649000 w 4760044"/>
                <a:gd name="connsiteY0" fmla="*/ 300 h 4964247"/>
                <a:gd name="connsiteX1" fmla="*/ 3813909 w 4760044"/>
                <a:gd name="connsiteY1" fmla="*/ 619239 h 4964247"/>
                <a:gd name="connsiteX2" fmla="*/ 4735908 w 4760044"/>
                <a:gd name="connsiteY2" fmla="*/ 1906206 h 4964247"/>
                <a:gd name="connsiteX3" fmla="*/ 4451030 w 4760044"/>
                <a:gd name="connsiteY3" fmla="*/ 3809387 h 4964247"/>
                <a:gd name="connsiteX4" fmla="*/ 3419865 w 4760044"/>
                <a:gd name="connsiteY4" fmla="*/ 4845155 h 4964247"/>
                <a:gd name="connsiteX5" fmla="*/ 1074535 w 4760044"/>
                <a:gd name="connsiteY5" fmla="*/ 4657536 h 4964247"/>
                <a:gd name="connsiteX6" fmla="*/ 33359 w 4760044"/>
                <a:gd name="connsiteY6" fmla="*/ 2995965 h 4964247"/>
                <a:gd name="connsiteX7" fmla="*/ 592137 w 4760044"/>
                <a:gd name="connsiteY7" fmla="*/ 806156 h 4964247"/>
                <a:gd name="connsiteX8" fmla="*/ 2649000 w 4760044"/>
                <a:gd name="connsiteY8" fmla="*/ 300 h 4964247"/>
                <a:gd name="connsiteX0" fmla="*/ 2649000 w 4849477"/>
                <a:gd name="connsiteY0" fmla="*/ -2 h 4963945"/>
                <a:gd name="connsiteX1" fmla="*/ 4735908 w 4849477"/>
                <a:gd name="connsiteY1" fmla="*/ 1905904 h 4963945"/>
                <a:gd name="connsiteX2" fmla="*/ 4451030 w 4849477"/>
                <a:gd name="connsiteY2" fmla="*/ 3809085 h 4963945"/>
                <a:gd name="connsiteX3" fmla="*/ 3419865 w 4849477"/>
                <a:gd name="connsiteY3" fmla="*/ 4844853 h 4963945"/>
                <a:gd name="connsiteX4" fmla="*/ 1074535 w 4849477"/>
                <a:gd name="connsiteY4" fmla="*/ 4657234 h 4963945"/>
                <a:gd name="connsiteX5" fmla="*/ 33359 w 4849477"/>
                <a:gd name="connsiteY5" fmla="*/ 2995663 h 4963945"/>
                <a:gd name="connsiteX6" fmla="*/ 592137 w 4849477"/>
                <a:gd name="connsiteY6" fmla="*/ 805854 h 4963945"/>
                <a:gd name="connsiteX7" fmla="*/ 2649000 w 4849477"/>
                <a:gd name="connsiteY7" fmla="*/ -2 h 4963945"/>
                <a:gd name="connsiteX0" fmla="*/ 2649000 w 4859466"/>
                <a:gd name="connsiteY0" fmla="*/ -2 h 5536260"/>
                <a:gd name="connsiteX1" fmla="*/ 4735908 w 4859466"/>
                <a:gd name="connsiteY1" fmla="*/ 1905904 h 5536260"/>
                <a:gd name="connsiteX2" fmla="*/ 4451030 w 4859466"/>
                <a:gd name="connsiteY2" fmla="*/ 3809085 h 5536260"/>
                <a:gd name="connsiteX3" fmla="*/ 3067466 w 4859466"/>
                <a:gd name="connsiteY3" fmla="*/ 5491001 h 5536260"/>
                <a:gd name="connsiteX4" fmla="*/ 1074535 w 4859466"/>
                <a:gd name="connsiteY4" fmla="*/ 4657234 h 5536260"/>
                <a:gd name="connsiteX5" fmla="*/ 33359 w 4859466"/>
                <a:gd name="connsiteY5" fmla="*/ 2995663 h 5536260"/>
                <a:gd name="connsiteX6" fmla="*/ 592137 w 4859466"/>
                <a:gd name="connsiteY6" fmla="*/ 805854 h 5536260"/>
                <a:gd name="connsiteX7" fmla="*/ 2649000 w 4859466"/>
                <a:gd name="connsiteY7" fmla="*/ -2 h 5536260"/>
                <a:gd name="connsiteX0" fmla="*/ 2780481 w 4861205"/>
                <a:gd name="connsiteY0" fmla="*/ -2 h 5864449"/>
                <a:gd name="connsiteX1" fmla="*/ 4737647 w 4861205"/>
                <a:gd name="connsiteY1" fmla="*/ 2234093 h 5864449"/>
                <a:gd name="connsiteX2" fmla="*/ 4452769 w 4861205"/>
                <a:gd name="connsiteY2" fmla="*/ 4137274 h 5864449"/>
                <a:gd name="connsiteX3" fmla="*/ 3069205 w 4861205"/>
                <a:gd name="connsiteY3" fmla="*/ 5819190 h 5864449"/>
                <a:gd name="connsiteX4" fmla="*/ 1076274 w 4861205"/>
                <a:gd name="connsiteY4" fmla="*/ 4985423 h 5864449"/>
                <a:gd name="connsiteX5" fmla="*/ 35098 w 4861205"/>
                <a:gd name="connsiteY5" fmla="*/ 3323852 h 5864449"/>
                <a:gd name="connsiteX6" fmla="*/ 593876 w 4861205"/>
                <a:gd name="connsiteY6" fmla="*/ 1134043 h 5864449"/>
                <a:gd name="connsiteX7" fmla="*/ 2780481 w 4861205"/>
                <a:gd name="connsiteY7" fmla="*/ -2 h 5864449"/>
                <a:gd name="connsiteX0" fmla="*/ 2289077 w 4369801"/>
                <a:gd name="connsiteY0" fmla="*/ -2 h 5893101"/>
                <a:gd name="connsiteX1" fmla="*/ 4246243 w 4369801"/>
                <a:gd name="connsiteY1" fmla="*/ 2234093 h 5893101"/>
                <a:gd name="connsiteX2" fmla="*/ 3961365 w 4369801"/>
                <a:gd name="connsiteY2" fmla="*/ 4137274 h 5893101"/>
                <a:gd name="connsiteX3" fmla="*/ 2577801 w 4369801"/>
                <a:gd name="connsiteY3" fmla="*/ 5819190 h 5893101"/>
                <a:gd name="connsiteX4" fmla="*/ 584870 w 4369801"/>
                <a:gd name="connsiteY4" fmla="*/ 4985423 h 5893101"/>
                <a:gd name="connsiteX5" fmla="*/ 102472 w 4369801"/>
                <a:gd name="connsiteY5" fmla="*/ 1134043 h 5893101"/>
                <a:gd name="connsiteX6" fmla="*/ 2289077 w 4369801"/>
                <a:gd name="connsiteY6" fmla="*/ -2 h 5893101"/>
                <a:gd name="connsiteX0" fmla="*/ 2352777 w 4433501"/>
                <a:gd name="connsiteY0" fmla="*/ -2 h 5854124"/>
                <a:gd name="connsiteX1" fmla="*/ 4309943 w 4433501"/>
                <a:gd name="connsiteY1" fmla="*/ 2234093 h 5854124"/>
                <a:gd name="connsiteX2" fmla="*/ 4025065 w 4433501"/>
                <a:gd name="connsiteY2" fmla="*/ 4137274 h 5854124"/>
                <a:gd name="connsiteX3" fmla="*/ 2641501 w 4433501"/>
                <a:gd name="connsiteY3" fmla="*/ 5819190 h 5854124"/>
                <a:gd name="connsiteX4" fmla="*/ 430809 w 4433501"/>
                <a:gd name="connsiteY4" fmla="*/ 4389642 h 5854124"/>
                <a:gd name="connsiteX5" fmla="*/ 166172 w 4433501"/>
                <a:gd name="connsiteY5" fmla="*/ 1134043 h 5854124"/>
                <a:gd name="connsiteX6" fmla="*/ 2352777 w 4433501"/>
                <a:gd name="connsiteY6" fmla="*/ -2 h 5854124"/>
                <a:gd name="connsiteX0" fmla="*/ 2193618 w 4274342"/>
                <a:gd name="connsiteY0" fmla="*/ -2 h 5850779"/>
                <a:gd name="connsiteX1" fmla="*/ 4150784 w 4274342"/>
                <a:gd name="connsiteY1" fmla="*/ 2234093 h 5850779"/>
                <a:gd name="connsiteX2" fmla="*/ 3865906 w 4274342"/>
                <a:gd name="connsiteY2" fmla="*/ 4137274 h 5850779"/>
                <a:gd name="connsiteX3" fmla="*/ 2482342 w 4274342"/>
                <a:gd name="connsiteY3" fmla="*/ 5819190 h 5850779"/>
                <a:gd name="connsiteX4" fmla="*/ 271650 w 4274342"/>
                <a:gd name="connsiteY4" fmla="*/ 4389642 h 5850779"/>
                <a:gd name="connsiteX5" fmla="*/ 247914 w 4274342"/>
                <a:gd name="connsiteY5" fmla="*/ 1846756 h 5850779"/>
                <a:gd name="connsiteX6" fmla="*/ 2193618 w 4274342"/>
                <a:gd name="connsiteY6" fmla="*/ -2 h 5850779"/>
                <a:gd name="connsiteX0" fmla="*/ 1967294 w 4267345"/>
                <a:gd name="connsiteY0" fmla="*/ -3 h 5416782"/>
                <a:gd name="connsiteX1" fmla="*/ 4137681 w 4267345"/>
                <a:gd name="connsiteY1" fmla="*/ 1800096 h 5416782"/>
                <a:gd name="connsiteX2" fmla="*/ 3852803 w 4267345"/>
                <a:gd name="connsiteY2" fmla="*/ 3703277 h 5416782"/>
                <a:gd name="connsiteX3" fmla="*/ 2469239 w 4267345"/>
                <a:gd name="connsiteY3" fmla="*/ 5385193 h 5416782"/>
                <a:gd name="connsiteX4" fmla="*/ 258547 w 4267345"/>
                <a:gd name="connsiteY4" fmla="*/ 3955645 h 5416782"/>
                <a:gd name="connsiteX5" fmla="*/ 234811 w 4267345"/>
                <a:gd name="connsiteY5" fmla="*/ 1412759 h 5416782"/>
                <a:gd name="connsiteX6" fmla="*/ 1967294 w 4267345"/>
                <a:gd name="connsiteY6" fmla="*/ -3 h 5416782"/>
                <a:gd name="connsiteX0" fmla="*/ 1967294 w 3964997"/>
                <a:gd name="connsiteY0" fmla="*/ -3 h 5416782"/>
                <a:gd name="connsiteX1" fmla="*/ 3668011 w 3964997"/>
                <a:gd name="connsiteY1" fmla="*/ 1478862 h 5416782"/>
                <a:gd name="connsiteX2" fmla="*/ 3852803 w 3964997"/>
                <a:gd name="connsiteY2" fmla="*/ 3703277 h 5416782"/>
                <a:gd name="connsiteX3" fmla="*/ 2469239 w 3964997"/>
                <a:gd name="connsiteY3" fmla="*/ 5385193 h 5416782"/>
                <a:gd name="connsiteX4" fmla="*/ 258547 w 3964997"/>
                <a:gd name="connsiteY4" fmla="*/ 3955645 h 5416782"/>
                <a:gd name="connsiteX5" fmla="*/ 234811 w 3964997"/>
                <a:gd name="connsiteY5" fmla="*/ 1412759 h 5416782"/>
                <a:gd name="connsiteX6" fmla="*/ 1967294 w 3964997"/>
                <a:gd name="connsiteY6" fmla="*/ -3 h 5416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64997" h="5416782">
                  <a:moveTo>
                    <a:pt x="1967294" y="-3"/>
                  </a:moveTo>
                  <a:cubicBezTo>
                    <a:pt x="2657922" y="183339"/>
                    <a:pt x="3353760" y="861649"/>
                    <a:pt x="3668011" y="1478862"/>
                  </a:cubicBezTo>
                  <a:cubicBezTo>
                    <a:pt x="3982262" y="2096075"/>
                    <a:pt x="4052598" y="3052222"/>
                    <a:pt x="3852803" y="3703277"/>
                  </a:cubicBezTo>
                  <a:cubicBezTo>
                    <a:pt x="3653008" y="4354332"/>
                    <a:pt x="2782065" y="5270224"/>
                    <a:pt x="2469239" y="5385193"/>
                  </a:cubicBezTo>
                  <a:cubicBezTo>
                    <a:pt x="1758393" y="5606258"/>
                    <a:pt x="630952" y="4617717"/>
                    <a:pt x="258547" y="3955645"/>
                  </a:cubicBezTo>
                  <a:cubicBezTo>
                    <a:pt x="-113858" y="3293573"/>
                    <a:pt x="-49980" y="2072034"/>
                    <a:pt x="234811" y="1412759"/>
                  </a:cubicBezTo>
                  <a:cubicBezTo>
                    <a:pt x="519602" y="753484"/>
                    <a:pt x="1314621" y="30745"/>
                    <a:pt x="1967294" y="-3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EC25F5D-D61B-1B49-1263-23B17E720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368" y="814330"/>
            <a:ext cx="8193024" cy="1554806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s-ES" b="1" dirty="0">
                <a:ea typeface="Calibri" panose="020F0502020204030204" pitchFamily="34" charset="0"/>
                <a:cs typeface="Times New Roman" panose="02020603050405020304" pitchFamily="18" charset="0"/>
              </a:rPr>
              <a:t>Considero que sería un excelente método para incluir en el SGPRL del SAS, para homogenizar las evaluaciones iniciales de Ergonomía de todos los centros del SAS.</a:t>
            </a:r>
          </a:p>
          <a:p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74F868D2-1FA3-4A03-B4DF-FE8CE559CF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3" r="2" b="2"/>
          <a:stretch/>
        </p:blipFill>
        <p:spPr>
          <a:xfrm>
            <a:off x="8159084" y="1178010"/>
            <a:ext cx="4098667" cy="4994190"/>
          </a:xfrm>
          <a:custGeom>
            <a:avLst/>
            <a:gdLst/>
            <a:ahLst/>
            <a:cxnLst/>
            <a:rect l="l" t="t" r="r" b="b"/>
            <a:pathLst>
              <a:path w="4907989" h="5000863">
                <a:moveTo>
                  <a:pt x="2470191" y="1"/>
                </a:moveTo>
                <a:cubicBezTo>
                  <a:pt x="2830241" y="-195"/>
                  <a:pt x="3415742" y="46328"/>
                  <a:pt x="3765819" y="252773"/>
                </a:cubicBezTo>
                <a:cubicBezTo>
                  <a:pt x="4165907" y="488709"/>
                  <a:pt x="4458341" y="954942"/>
                  <a:pt x="4731557" y="1418236"/>
                </a:cubicBezTo>
                <a:cubicBezTo>
                  <a:pt x="4789564" y="1659858"/>
                  <a:pt x="4891070" y="1860738"/>
                  <a:pt x="4905579" y="2143103"/>
                </a:cubicBezTo>
                <a:cubicBezTo>
                  <a:pt x="4920089" y="2425468"/>
                  <a:pt x="4866326" y="2818061"/>
                  <a:pt x="4818615" y="3112430"/>
                </a:cubicBezTo>
                <a:cubicBezTo>
                  <a:pt x="4770904" y="3406800"/>
                  <a:pt x="4806203" y="3646923"/>
                  <a:pt x="4619311" y="3909319"/>
                </a:cubicBezTo>
                <a:cubicBezTo>
                  <a:pt x="4432419" y="4171716"/>
                  <a:pt x="4049620" y="4492340"/>
                  <a:pt x="3697259" y="4686813"/>
                </a:cubicBezTo>
                <a:cubicBezTo>
                  <a:pt x="3344898" y="4881286"/>
                  <a:pt x="2734541" y="4985891"/>
                  <a:pt x="2333694" y="4997577"/>
                </a:cubicBezTo>
                <a:cubicBezTo>
                  <a:pt x="1932846" y="5009263"/>
                  <a:pt x="1918305" y="5002441"/>
                  <a:pt x="1292179" y="4756925"/>
                </a:cubicBezTo>
                <a:cubicBezTo>
                  <a:pt x="666053" y="4511409"/>
                  <a:pt x="241665" y="3438040"/>
                  <a:pt x="84531" y="2817164"/>
                </a:cubicBezTo>
                <a:cubicBezTo>
                  <a:pt x="-72603" y="2196288"/>
                  <a:pt x="-25040" y="1500760"/>
                  <a:pt x="349377" y="1031668"/>
                </a:cubicBezTo>
                <a:cubicBezTo>
                  <a:pt x="723793" y="562576"/>
                  <a:pt x="1315167" y="14311"/>
                  <a:pt x="2331031" y="2616"/>
                </a:cubicBezTo>
                <a:cubicBezTo>
                  <a:pt x="2371921" y="1011"/>
                  <a:pt x="2418756" y="29"/>
                  <a:pt x="2470191" y="1"/>
                </a:cubicBezTo>
                <a:close/>
              </a:path>
            </a:pathLst>
          </a:cu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D3BD428-BE12-D76F-5331-338B22BA4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9359112" flipV="1">
            <a:off x="6370609" y="4879835"/>
            <a:ext cx="1284318" cy="1937410"/>
            <a:chOff x="11879717" y="3115440"/>
            <a:chExt cx="1284318" cy="1937410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D2505C-BD8D-90F6-2853-6BBFE44A99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516067" flipH="1">
              <a:off x="11879717" y="3115440"/>
              <a:ext cx="1284318" cy="1937410"/>
            </a:xfrm>
            <a:custGeom>
              <a:avLst/>
              <a:gdLst>
                <a:gd name="connsiteX0" fmla="*/ 1435000 w 1914334"/>
                <a:gd name="connsiteY0" fmla="*/ 708733 h 2986466"/>
                <a:gd name="connsiteX1" fmla="*/ 1372407 w 1914334"/>
                <a:gd name="connsiteY1" fmla="*/ 920145 h 2986466"/>
                <a:gd name="connsiteX2" fmla="*/ 1151204 w 1914334"/>
                <a:gd name="connsiteY2" fmla="*/ 1213461 h 2986466"/>
                <a:gd name="connsiteX3" fmla="*/ 870323 w 1914334"/>
                <a:gd name="connsiteY3" fmla="*/ 1450908 h 2986466"/>
                <a:gd name="connsiteX4" fmla="*/ 413435 w 1914334"/>
                <a:gd name="connsiteY4" fmla="*/ 1646154 h 2986466"/>
                <a:gd name="connsiteX5" fmla="*/ 544953 w 1914334"/>
                <a:gd name="connsiteY5" fmla="*/ 1655582 h 2986466"/>
                <a:gd name="connsiteX6" fmla="*/ 1236024 w 1914334"/>
                <a:gd name="connsiteY6" fmla="*/ 1655582 h 2986466"/>
                <a:gd name="connsiteX7" fmla="*/ 1636116 w 1914334"/>
                <a:gd name="connsiteY7" fmla="*/ 1750148 h 2986466"/>
                <a:gd name="connsiteX8" fmla="*/ 1893405 w 1914334"/>
                <a:gd name="connsiteY8" fmla="*/ 1866540 h 2986466"/>
                <a:gd name="connsiteX9" fmla="*/ 1867279 w 1914334"/>
                <a:gd name="connsiteY9" fmla="*/ 1944294 h 2986466"/>
                <a:gd name="connsiteX10" fmla="*/ 1614292 w 1914334"/>
                <a:gd name="connsiteY10" fmla="*/ 2106595 h 2986466"/>
                <a:gd name="connsiteX11" fmla="*/ 1214200 w 1914334"/>
                <a:gd name="connsiteY11" fmla="*/ 2208436 h 2986466"/>
                <a:gd name="connsiteX12" fmla="*/ 896885 w 1914334"/>
                <a:gd name="connsiteY12" fmla="*/ 2195582 h 2986466"/>
                <a:gd name="connsiteX13" fmla="*/ 539793 w 1914334"/>
                <a:gd name="connsiteY13" fmla="*/ 2089496 h 2986466"/>
                <a:gd name="connsiteX14" fmla="*/ 282999 w 1914334"/>
                <a:gd name="connsiteY14" fmla="*/ 1949873 h 2986466"/>
                <a:gd name="connsiteX15" fmla="*/ 253272 w 1914334"/>
                <a:gd name="connsiteY15" fmla="*/ 2002564 h 2986466"/>
                <a:gd name="connsiteX16" fmla="*/ 302234 w 1914334"/>
                <a:gd name="connsiteY16" fmla="*/ 2395658 h 2986466"/>
                <a:gd name="connsiteX17" fmla="*/ 387549 w 1914334"/>
                <a:gd name="connsiteY17" fmla="*/ 2772667 h 2986466"/>
                <a:gd name="connsiteX18" fmla="*/ 426333 w 1914334"/>
                <a:gd name="connsiteY18" fmla="*/ 2892034 h 2986466"/>
                <a:gd name="connsiteX19" fmla="*/ 207913 w 1914334"/>
                <a:gd name="connsiteY19" fmla="*/ 2986466 h 2986466"/>
                <a:gd name="connsiteX20" fmla="*/ 38108 w 1914334"/>
                <a:gd name="connsiteY20" fmla="*/ 2353249 h 2986466"/>
                <a:gd name="connsiteX21" fmla="*/ 2226 w 1914334"/>
                <a:gd name="connsiteY21" fmla="*/ 1730757 h 2986466"/>
                <a:gd name="connsiteX22" fmla="*/ 66957 w 1914334"/>
                <a:gd name="connsiteY22" fmla="*/ 905117 h 2986466"/>
                <a:gd name="connsiteX23" fmla="*/ 239428 w 1914334"/>
                <a:gd name="connsiteY23" fmla="*/ 433480 h 2986466"/>
                <a:gd name="connsiteX24" fmla="*/ 404935 w 1914334"/>
                <a:gd name="connsiteY24" fmla="*/ 172847 h 2986466"/>
                <a:gd name="connsiteX25" fmla="*/ 573786 w 1914334"/>
                <a:gd name="connsiteY25" fmla="*/ 332 h 2986466"/>
                <a:gd name="connsiteX26" fmla="*/ 576067 w 1914334"/>
                <a:gd name="connsiteY26" fmla="*/ 0 h 2986466"/>
                <a:gd name="connsiteX27" fmla="*/ 693008 w 1914334"/>
                <a:gd name="connsiteY27" fmla="*/ 332388 h 2986466"/>
                <a:gd name="connsiteX28" fmla="*/ 699666 w 1914334"/>
                <a:gd name="connsiteY28" fmla="*/ 437421 h 2986466"/>
                <a:gd name="connsiteX29" fmla="*/ 685894 w 1914334"/>
                <a:gd name="connsiteY29" fmla="*/ 678417 h 2986466"/>
                <a:gd name="connsiteX30" fmla="*/ 508792 w 1914334"/>
                <a:gd name="connsiteY30" fmla="*/ 1006120 h 2986466"/>
                <a:gd name="connsiteX31" fmla="*/ 511266 w 1914334"/>
                <a:gd name="connsiteY31" fmla="*/ 1050185 h 2986466"/>
                <a:gd name="connsiteX32" fmla="*/ 930004 w 1914334"/>
                <a:gd name="connsiteY32" fmla="*/ 813729 h 2986466"/>
                <a:gd name="connsiteX33" fmla="*/ 1422398 w 1914334"/>
                <a:gd name="connsiteY33" fmla="*/ 701643 h 2986466"/>
                <a:gd name="connsiteX34" fmla="*/ 1435000 w 1914334"/>
                <a:gd name="connsiteY34" fmla="*/ 708733 h 2986466"/>
                <a:gd name="connsiteX0" fmla="*/ 1435000 w 1914334"/>
                <a:gd name="connsiteY0" fmla="*/ 708733 h 2986466"/>
                <a:gd name="connsiteX1" fmla="*/ 1372407 w 1914334"/>
                <a:gd name="connsiteY1" fmla="*/ 920145 h 2986466"/>
                <a:gd name="connsiteX2" fmla="*/ 1151204 w 1914334"/>
                <a:gd name="connsiteY2" fmla="*/ 1213461 h 2986466"/>
                <a:gd name="connsiteX3" fmla="*/ 870323 w 1914334"/>
                <a:gd name="connsiteY3" fmla="*/ 1450908 h 2986466"/>
                <a:gd name="connsiteX4" fmla="*/ 413435 w 1914334"/>
                <a:gd name="connsiteY4" fmla="*/ 1646154 h 2986466"/>
                <a:gd name="connsiteX5" fmla="*/ 544953 w 1914334"/>
                <a:gd name="connsiteY5" fmla="*/ 1655582 h 2986466"/>
                <a:gd name="connsiteX6" fmla="*/ 1236024 w 1914334"/>
                <a:gd name="connsiteY6" fmla="*/ 1655582 h 2986466"/>
                <a:gd name="connsiteX7" fmla="*/ 1636116 w 1914334"/>
                <a:gd name="connsiteY7" fmla="*/ 1750148 h 2986466"/>
                <a:gd name="connsiteX8" fmla="*/ 1893405 w 1914334"/>
                <a:gd name="connsiteY8" fmla="*/ 1866540 h 2986466"/>
                <a:gd name="connsiteX9" fmla="*/ 1867279 w 1914334"/>
                <a:gd name="connsiteY9" fmla="*/ 1944294 h 2986466"/>
                <a:gd name="connsiteX10" fmla="*/ 1614292 w 1914334"/>
                <a:gd name="connsiteY10" fmla="*/ 2106595 h 2986466"/>
                <a:gd name="connsiteX11" fmla="*/ 1214200 w 1914334"/>
                <a:gd name="connsiteY11" fmla="*/ 2208436 h 2986466"/>
                <a:gd name="connsiteX12" fmla="*/ 896885 w 1914334"/>
                <a:gd name="connsiteY12" fmla="*/ 2195582 h 2986466"/>
                <a:gd name="connsiteX13" fmla="*/ 539793 w 1914334"/>
                <a:gd name="connsiteY13" fmla="*/ 2089496 h 2986466"/>
                <a:gd name="connsiteX14" fmla="*/ 282999 w 1914334"/>
                <a:gd name="connsiteY14" fmla="*/ 1949873 h 2986466"/>
                <a:gd name="connsiteX15" fmla="*/ 253272 w 1914334"/>
                <a:gd name="connsiteY15" fmla="*/ 2002564 h 2986466"/>
                <a:gd name="connsiteX16" fmla="*/ 302234 w 1914334"/>
                <a:gd name="connsiteY16" fmla="*/ 2395658 h 2986466"/>
                <a:gd name="connsiteX17" fmla="*/ 387549 w 1914334"/>
                <a:gd name="connsiteY17" fmla="*/ 2772667 h 2986466"/>
                <a:gd name="connsiteX18" fmla="*/ 426333 w 1914334"/>
                <a:gd name="connsiteY18" fmla="*/ 2892034 h 2986466"/>
                <a:gd name="connsiteX19" fmla="*/ 207913 w 1914334"/>
                <a:gd name="connsiteY19" fmla="*/ 2986466 h 2986466"/>
                <a:gd name="connsiteX20" fmla="*/ 38108 w 1914334"/>
                <a:gd name="connsiteY20" fmla="*/ 2353249 h 2986466"/>
                <a:gd name="connsiteX21" fmla="*/ 2226 w 1914334"/>
                <a:gd name="connsiteY21" fmla="*/ 1730757 h 2986466"/>
                <a:gd name="connsiteX22" fmla="*/ 66957 w 1914334"/>
                <a:gd name="connsiteY22" fmla="*/ 905117 h 2986466"/>
                <a:gd name="connsiteX23" fmla="*/ 239428 w 1914334"/>
                <a:gd name="connsiteY23" fmla="*/ 433480 h 2986466"/>
                <a:gd name="connsiteX24" fmla="*/ 404935 w 1914334"/>
                <a:gd name="connsiteY24" fmla="*/ 172847 h 2986466"/>
                <a:gd name="connsiteX25" fmla="*/ 573786 w 1914334"/>
                <a:gd name="connsiteY25" fmla="*/ 332 h 2986466"/>
                <a:gd name="connsiteX26" fmla="*/ 576067 w 1914334"/>
                <a:gd name="connsiteY26" fmla="*/ 0 h 2986466"/>
                <a:gd name="connsiteX27" fmla="*/ 693008 w 1914334"/>
                <a:gd name="connsiteY27" fmla="*/ 332388 h 2986466"/>
                <a:gd name="connsiteX28" fmla="*/ 685894 w 1914334"/>
                <a:gd name="connsiteY28" fmla="*/ 678417 h 2986466"/>
                <a:gd name="connsiteX29" fmla="*/ 508792 w 1914334"/>
                <a:gd name="connsiteY29" fmla="*/ 1006120 h 2986466"/>
                <a:gd name="connsiteX30" fmla="*/ 511266 w 1914334"/>
                <a:gd name="connsiteY30" fmla="*/ 1050185 h 2986466"/>
                <a:gd name="connsiteX31" fmla="*/ 930004 w 1914334"/>
                <a:gd name="connsiteY31" fmla="*/ 813729 h 2986466"/>
                <a:gd name="connsiteX32" fmla="*/ 1422398 w 1914334"/>
                <a:gd name="connsiteY32" fmla="*/ 701643 h 2986466"/>
                <a:gd name="connsiteX33" fmla="*/ 1435000 w 1914334"/>
                <a:gd name="connsiteY33" fmla="*/ 708733 h 2986466"/>
                <a:gd name="connsiteX0" fmla="*/ 1435000 w 1914334"/>
                <a:gd name="connsiteY0" fmla="*/ 708733 h 2986466"/>
                <a:gd name="connsiteX1" fmla="*/ 1372407 w 1914334"/>
                <a:gd name="connsiteY1" fmla="*/ 920145 h 2986466"/>
                <a:gd name="connsiteX2" fmla="*/ 1151204 w 1914334"/>
                <a:gd name="connsiteY2" fmla="*/ 1213461 h 2986466"/>
                <a:gd name="connsiteX3" fmla="*/ 870323 w 1914334"/>
                <a:gd name="connsiteY3" fmla="*/ 1450908 h 2986466"/>
                <a:gd name="connsiteX4" fmla="*/ 413435 w 1914334"/>
                <a:gd name="connsiteY4" fmla="*/ 1646154 h 2986466"/>
                <a:gd name="connsiteX5" fmla="*/ 544953 w 1914334"/>
                <a:gd name="connsiteY5" fmla="*/ 1655582 h 2986466"/>
                <a:gd name="connsiteX6" fmla="*/ 1236024 w 1914334"/>
                <a:gd name="connsiteY6" fmla="*/ 1655582 h 2986466"/>
                <a:gd name="connsiteX7" fmla="*/ 1636116 w 1914334"/>
                <a:gd name="connsiteY7" fmla="*/ 1750148 h 2986466"/>
                <a:gd name="connsiteX8" fmla="*/ 1893405 w 1914334"/>
                <a:gd name="connsiteY8" fmla="*/ 1866540 h 2986466"/>
                <a:gd name="connsiteX9" fmla="*/ 1867279 w 1914334"/>
                <a:gd name="connsiteY9" fmla="*/ 1944294 h 2986466"/>
                <a:gd name="connsiteX10" fmla="*/ 1614292 w 1914334"/>
                <a:gd name="connsiteY10" fmla="*/ 2106595 h 2986466"/>
                <a:gd name="connsiteX11" fmla="*/ 1214200 w 1914334"/>
                <a:gd name="connsiteY11" fmla="*/ 2208436 h 2986466"/>
                <a:gd name="connsiteX12" fmla="*/ 896885 w 1914334"/>
                <a:gd name="connsiteY12" fmla="*/ 2195582 h 2986466"/>
                <a:gd name="connsiteX13" fmla="*/ 539793 w 1914334"/>
                <a:gd name="connsiteY13" fmla="*/ 2089496 h 2986466"/>
                <a:gd name="connsiteX14" fmla="*/ 282999 w 1914334"/>
                <a:gd name="connsiteY14" fmla="*/ 1949873 h 2986466"/>
                <a:gd name="connsiteX15" fmla="*/ 253272 w 1914334"/>
                <a:gd name="connsiteY15" fmla="*/ 2002564 h 2986466"/>
                <a:gd name="connsiteX16" fmla="*/ 302234 w 1914334"/>
                <a:gd name="connsiteY16" fmla="*/ 2395658 h 2986466"/>
                <a:gd name="connsiteX17" fmla="*/ 387549 w 1914334"/>
                <a:gd name="connsiteY17" fmla="*/ 2772667 h 2986466"/>
                <a:gd name="connsiteX18" fmla="*/ 426333 w 1914334"/>
                <a:gd name="connsiteY18" fmla="*/ 2892034 h 2986466"/>
                <a:gd name="connsiteX19" fmla="*/ 207913 w 1914334"/>
                <a:gd name="connsiteY19" fmla="*/ 2986466 h 2986466"/>
                <a:gd name="connsiteX20" fmla="*/ 38108 w 1914334"/>
                <a:gd name="connsiteY20" fmla="*/ 2353249 h 2986466"/>
                <a:gd name="connsiteX21" fmla="*/ 2226 w 1914334"/>
                <a:gd name="connsiteY21" fmla="*/ 1730757 h 2986466"/>
                <a:gd name="connsiteX22" fmla="*/ 66957 w 1914334"/>
                <a:gd name="connsiteY22" fmla="*/ 905117 h 2986466"/>
                <a:gd name="connsiteX23" fmla="*/ 239428 w 1914334"/>
                <a:gd name="connsiteY23" fmla="*/ 433480 h 2986466"/>
                <a:gd name="connsiteX24" fmla="*/ 404935 w 1914334"/>
                <a:gd name="connsiteY24" fmla="*/ 172847 h 2986466"/>
                <a:gd name="connsiteX25" fmla="*/ 573786 w 1914334"/>
                <a:gd name="connsiteY25" fmla="*/ 332 h 2986466"/>
                <a:gd name="connsiteX26" fmla="*/ 576067 w 1914334"/>
                <a:gd name="connsiteY26" fmla="*/ 0 h 2986466"/>
                <a:gd name="connsiteX27" fmla="*/ 693008 w 1914334"/>
                <a:gd name="connsiteY27" fmla="*/ 332388 h 2986466"/>
                <a:gd name="connsiteX28" fmla="*/ 685894 w 1914334"/>
                <a:gd name="connsiteY28" fmla="*/ 678417 h 2986466"/>
                <a:gd name="connsiteX29" fmla="*/ 508792 w 1914334"/>
                <a:gd name="connsiteY29" fmla="*/ 1006120 h 2986466"/>
                <a:gd name="connsiteX30" fmla="*/ 511266 w 1914334"/>
                <a:gd name="connsiteY30" fmla="*/ 1050185 h 2986466"/>
                <a:gd name="connsiteX31" fmla="*/ 930004 w 1914334"/>
                <a:gd name="connsiteY31" fmla="*/ 813729 h 2986466"/>
                <a:gd name="connsiteX32" fmla="*/ 1422398 w 1914334"/>
                <a:gd name="connsiteY32" fmla="*/ 701643 h 2986466"/>
                <a:gd name="connsiteX33" fmla="*/ 1435000 w 1914334"/>
                <a:gd name="connsiteY33" fmla="*/ 708733 h 2986466"/>
                <a:gd name="connsiteX0" fmla="*/ 1435000 w 1914334"/>
                <a:gd name="connsiteY0" fmla="*/ 708733 h 2986466"/>
                <a:gd name="connsiteX1" fmla="*/ 1372407 w 1914334"/>
                <a:gd name="connsiteY1" fmla="*/ 920145 h 2986466"/>
                <a:gd name="connsiteX2" fmla="*/ 1151204 w 1914334"/>
                <a:gd name="connsiteY2" fmla="*/ 1213461 h 2986466"/>
                <a:gd name="connsiteX3" fmla="*/ 870323 w 1914334"/>
                <a:gd name="connsiteY3" fmla="*/ 1450908 h 2986466"/>
                <a:gd name="connsiteX4" fmla="*/ 413435 w 1914334"/>
                <a:gd name="connsiteY4" fmla="*/ 1646154 h 2986466"/>
                <a:gd name="connsiteX5" fmla="*/ 544953 w 1914334"/>
                <a:gd name="connsiteY5" fmla="*/ 1655582 h 2986466"/>
                <a:gd name="connsiteX6" fmla="*/ 1236024 w 1914334"/>
                <a:gd name="connsiteY6" fmla="*/ 1655582 h 2986466"/>
                <a:gd name="connsiteX7" fmla="*/ 1636116 w 1914334"/>
                <a:gd name="connsiteY7" fmla="*/ 1750148 h 2986466"/>
                <a:gd name="connsiteX8" fmla="*/ 1893405 w 1914334"/>
                <a:gd name="connsiteY8" fmla="*/ 1866540 h 2986466"/>
                <a:gd name="connsiteX9" fmla="*/ 1867279 w 1914334"/>
                <a:gd name="connsiteY9" fmla="*/ 1944294 h 2986466"/>
                <a:gd name="connsiteX10" fmla="*/ 1614292 w 1914334"/>
                <a:gd name="connsiteY10" fmla="*/ 2106595 h 2986466"/>
                <a:gd name="connsiteX11" fmla="*/ 1214200 w 1914334"/>
                <a:gd name="connsiteY11" fmla="*/ 2208436 h 2986466"/>
                <a:gd name="connsiteX12" fmla="*/ 896885 w 1914334"/>
                <a:gd name="connsiteY12" fmla="*/ 2195582 h 2986466"/>
                <a:gd name="connsiteX13" fmla="*/ 539793 w 1914334"/>
                <a:gd name="connsiteY13" fmla="*/ 2089496 h 2986466"/>
                <a:gd name="connsiteX14" fmla="*/ 282999 w 1914334"/>
                <a:gd name="connsiteY14" fmla="*/ 1949873 h 2986466"/>
                <a:gd name="connsiteX15" fmla="*/ 253272 w 1914334"/>
                <a:gd name="connsiteY15" fmla="*/ 2002564 h 2986466"/>
                <a:gd name="connsiteX16" fmla="*/ 302234 w 1914334"/>
                <a:gd name="connsiteY16" fmla="*/ 2395658 h 2986466"/>
                <a:gd name="connsiteX17" fmla="*/ 387549 w 1914334"/>
                <a:gd name="connsiteY17" fmla="*/ 2772667 h 2986466"/>
                <a:gd name="connsiteX18" fmla="*/ 426333 w 1914334"/>
                <a:gd name="connsiteY18" fmla="*/ 2892034 h 2986466"/>
                <a:gd name="connsiteX19" fmla="*/ 207913 w 1914334"/>
                <a:gd name="connsiteY19" fmla="*/ 2986466 h 2986466"/>
                <a:gd name="connsiteX20" fmla="*/ 38108 w 1914334"/>
                <a:gd name="connsiteY20" fmla="*/ 2353249 h 2986466"/>
                <a:gd name="connsiteX21" fmla="*/ 2226 w 1914334"/>
                <a:gd name="connsiteY21" fmla="*/ 1730757 h 2986466"/>
                <a:gd name="connsiteX22" fmla="*/ 66957 w 1914334"/>
                <a:gd name="connsiteY22" fmla="*/ 905117 h 2986466"/>
                <a:gd name="connsiteX23" fmla="*/ 239428 w 1914334"/>
                <a:gd name="connsiteY23" fmla="*/ 433480 h 2986466"/>
                <a:gd name="connsiteX24" fmla="*/ 404935 w 1914334"/>
                <a:gd name="connsiteY24" fmla="*/ 172847 h 2986466"/>
                <a:gd name="connsiteX25" fmla="*/ 573786 w 1914334"/>
                <a:gd name="connsiteY25" fmla="*/ 332 h 2986466"/>
                <a:gd name="connsiteX26" fmla="*/ 576067 w 1914334"/>
                <a:gd name="connsiteY26" fmla="*/ 0 h 2986466"/>
                <a:gd name="connsiteX27" fmla="*/ 693008 w 1914334"/>
                <a:gd name="connsiteY27" fmla="*/ 332388 h 2986466"/>
                <a:gd name="connsiteX28" fmla="*/ 685894 w 1914334"/>
                <a:gd name="connsiteY28" fmla="*/ 678417 h 2986466"/>
                <a:gd name="connsiteX29" fmla="*/ 508792 w 1914334"/>
                <a:gd name="connsiteY29" fmla="*/ 1006120 h 2986466"/>
                <a:gd name="connsiteX30" fmla="*/ 511266 w 1914334"/>
                <a:gd name="connsiteY30" fmla="*/ 1050185 h 2986466"/>
                <a:gd name="connsiteX31" fmla="*/ 930004 w 1914334"/>
                <a:gd name="connsiteY31" fmla="*/ 813729 h 2986466"/>
                <a:gd name="connsiteX32" fmla="*/ 1422398 w 1914334"/>
                <a:gd name="connsiteY32" fmla="*/ 701643 h 2986466"/>
                <a:gd name="connsiteX33" fmla="*/ 1435000 w 1914334"/>
                <a:gd name="connsiteY33" fmla="*/ 708733 h 2986466"/>
                <a:gd name="connsiteX0" fmla="*/ 1435000 w 1914334"/>
                <a:gd name="connsiteY0" fmla="*/ 708401 h 2986134"/>
                <a:gd name="connsiteX1" fmla="*/ 1372407 w 1914334"/>
                <a:gd name="connsiteY1" fmla="*/ 919813 h 2986134"/>
                <a:gd name="connsiteX2" fmla="*/ 1151204 w 1914334"/>
                <a:gd name="connsiteY2" fmla="*/ 1213129 h 2986134"/>
                <a:gd name="connsiteX3" fmla="*/ 870323 w 1914334"/>
                <a:gd name="connsiteY3" fmla="*/ 1450576 h 2986134"/>
                <a:gd name="connsiteX4" fmla="*/ 413435 w 1914334"/>
                <a:gd name="connsiteY4" fmla="*/ 1645822 h 2986134"/>
                <a:gd name="connsiteX5" fmla="*/ 544953 w 1914334"/>
                <a:gd name="connsiteY5" fmla="*/ 1655250 h 2986134"/>
                <a:gd name="connsiteX6" fmla="*/ 1236024 w 1914334"/>
                <a:gd name="connsiteY6" fmla="*/ 1655250 h 2986134"/>
                <a:gd name="connsiteX7" fmla="*/ 1636116 w 1914334"/>
                <a:gd name="connsiteY7" fmla="*/ 1749816 h 2986134"/>
                <a:gd name="connsiteX8" fmla="*/ 1893405 w 1914334"/>
                <a:gd name="connsiteY8" fmla="*/ 1866208 h 2986134"/>
                <a:gd name="connsiteX9" fmla="*/ 1867279 w 1914334"/>
                <a:gd name="connsiteY9" fmla="*/ 1943962 h 2986134"/>
                <a:gd name="connsiteX10" fmla="*/ 1614292 w 1914334"/>
                <a:gd name="connsiteY10" fmla="*/ 2106263 h 2986134"/>
                <a:gd name="connsiteX11" fmla="*/ 1214200 w 1914334"/>
                <a:gd name="connsiteY11" fmla="*/ 2208104 h 2986134"/>
                <a:gd name="connsiteX12" fmla="*/ 896885 w 1914334"/>
                <a:gd name="connsiteY12" fmla="*/ 2195250 h 2986134"/>
                <a:gd name="connsiteX13" fmla="*/ 539793 w 1914334"/>
                <a:gd name="connsiteY13" fmla="*/ 2089164 h 2986134"/>
                <a:gd name="connsiteX14" fmla="*/ 282999 w 1914334"/>
                <a:gd name="connsiteY14" fmla="*/ 1949541 h 2986134"/>
                <a:gd name="connsiteX15" fmla="*/ 253272 w 1914334"/>
                <a:gd name="connsiteY15" fmla="*/ 2002232 h 2986134"/>
                <a:gd name="connsiteX16" fmla="*/ 302234 w 1914334"/>
                <a:gd name="connsiteY16" fmla="*/ 2395326 h 2986134"/>
                <a:gd name="connsiteX17" fmla="*/ 387549 w 1914334"/>
                <a:gd name="connsiteY17" fmla="*/ 2772335 h 2986134"/>
                <a:gd name="connsiteX18" fmla="*/ 426333 w 1914334"/>
                <a:gd name="connsiteY18" fmla="*/ 2891702 h 2986134"/>
                <a:gd name="connsiteX19" fmla="*/ 207913 w 1914334"/>
                <a:gd name="connsiteY19" fmla="*/ 2986134 h 2986134"/>
                <a:gd name="connsiteX20" fmla="*/ 38108 w 1914334"/>
                <a:gd name="connsiteY20" fmla="*/ 2352917 h 2986134"/>
                <a:gd name="connsiteX21" fmla="*/ 2226 w 1914334"/>
                <a:gd name="connsiteY21" fmla="*/ 1730425 h 2986134"/>
                <a:gd name="connsiteX22" fmla="*/ 66957 w 1914334"/>
                <a:gd name="connsiteY22" fmla="*/ 904785 h 2986134"/>
                <a:gd name="connsiteX23" fmla="*/ 239428 w 1914334"/>
                <a:gd name="connsiteY23" fmla="*/ 433148 h 2986134"/>
                <a:gd name="connsiteX24" fmla="*/ 404935 w 1914334"/>
                <a:gd name="connsiteY24" fmla="*/ 172515 h 2986134"/>
                <a:gd name="connsiteX25" fmla="*/ 573786 w 1914334"/>
                <a:gd name="connsiteY25" fmla="*/ 0 h 2986134"/>
                <a:gd name="connsiteX26" fmla="*/ 693008 w 1914334"/>
                <a:gd name="connsiteY26" fmla="*/ 332056 h 2986134"/>
                <a:gd name="connsiteX27" fmla="*/ 685894 w 1914334"/>
                <a:gd name="connsiteY27" fmla="*/ 678085 h 2986134"/>
                <a:gd name="connsiteX28" fmla="*/ 508792 w 1914334"/>
                <a:gd name="connsiteY28" fmla="*/ 1005788 h 2986134"/>
                <a:gd name="connsiteX29" fmla="*/ 511266 w 1914334"/>
                <a:gd name="connsiteY29" fmla="*/ 1049853 h 2986134"/>
                <a:gd name="connsiteX30" fmla="*/ 930004 w 1914334"/>
                <a:gd name="connsiteY30" fmla="*/ 813397 h 2986134"/>
                <a:gd name="connsiteX31" fmla="*/ 1422398 w 1914334"/>
                <a:gd name="connsiteY31" fmla="*/ 701311 h 2986134"/>
                <a:gd name="connsiteX32" fmla="*/ 1435000 w 1914334"/>
                <a:gd name="connsiteY32" fmla="*/ 708401 h 2986134"/>
                <a:gd name="connsiteX0" fmla="*/ 1435000 w 1914334"/>
                <a:gd name="connsiteY0" fmla="*/ 708401 h 2986134"/>
                <a:gd name="connsiteX1" fmla="*/ 1372407 w 1914334"/>
                <a:gd name="connsiteY1" fmla="*/ 919813 h 2986134"/>
                <a:gd name="connsiteX2" fmla="*/ 1151204 w 1914334"/>
                <a:gd name="connsiteY2" fmla="*/ 1213129 h 2986134"/>
                <a:gd name="connsiteX3" fmla="*/ 870323 w 1914334"/>
                <a:gd name="connsiteY3" fmla="*/ 1450576 h 2986134"/>
                <a:gd name="connsiteX4" fmla="*/ 413435 w 1914334"/>
                <a:gd name="connsiteY4" fmla="*/ 1645822 h 2986134"/>
                <a:gd name="connsiteX5" fmla="*/ 544953 w 1914334"/>
                <a:gd name="connsiteY5" fmla="*/ 1655250 h 2986134"/>
                <a:gd name="connsiteX6" fmla="*/ 1236024 w 1914334"/>
                <a:gd name="connsiteY6" fmla="*/ 1655250 h 2986134"/>
                <a:gd name="connsiteX7" fmla="*/ 1636116 w 1914334"/>
                <a:gd name="connsiteY7" fmla="*/ 1749816 h 2986134"/>
                <a:gd name="connsiteX8" fmla="*/ 1893405 w 1914334"/>
                <a:gd name="connsiteY8" fmla="*/ 1866208 h 2986134"/>
                <a:gd name="connsiteX9" fmla="*/ 1867279 w 1914334"/>
                <a:gd name="connsiteY9" fmla="*/ 1943962 h 2986134"/>
                <a:gd name="connsiteX10" fmla="*/ 1614292 w 1914334"/>
                <a:gd name="connsiteY10" fmla="*/ 2106263 h 2986134"/>
                <a:gd name="connsiteX11" fmla="*/ 1214200 w 1914334"/>
                <a:gd name="connsiteY11" fmla="*/ 2208104 h 2986134"/>
                <a:gd name="connsiteX12" fmla="*/ 896885 w 1914334"/>
                <a:gd name="connsiteY12" fmla="*/ 2195250 h 2986134"/>
                <a:gd name="connsiteX13" fmla="*/ 539793 w 1914334"/>
                <a:gd name="connsiteY13" fmla="*/ 2089164 h 2986134"/>
                <a:gd name="connsiteX14" fmla="*/ 282999 w 1914334"/>
                <a:gd name="connsiteY14" fmla="*/ 1949541 h 2986134"/>
                <a:gd name="connsiteX15" fmla="*/ 253272 w 1914334"/>
                <a:gd name="connsiteY15" fmla="*/ 2002232 h 2986134"/>
                <a:gd name="connsiteX16" fmla="*/ 302234 w 1914334"/>
                <a:gd name="connsiteY16" fmla="*/ 2395326 h 2986134"/>
                <a:gd name="connsiteX17" fmla="*/ 387549 w 1914334"/>
                <a:gd name="connsiteY17" fmla="*/ 2772335 h 2986134"/>
                <a:gd name="connsiteX18" fmla="*/ 426333 w 1914334"/>
                <a:gd name="connsiteY18" fmla="*/ 2891702 h 2986134"/>
                <a:gd name="connsiteX19" fmla="*/ 207913 w 1914334"/>
                <a:gd name="connsiteY19" fmla="*/ 2986134 h 2986134"/>
                <a:gd name="connsiteX20" fmla="*/ 38108 w 1914334"/>
                <a:gd name="connsiteY20" fmla="*/ 2352917 h 2986134"/>
                <a:gd name="connsiteX21" fmla="*/ 2226 w 1914334"/>
                <a:gd name="connsiteY21" fmla="*/ 1730425 h 2986134"/>
                <a:gd name="connsiteX22" fmla="*/ 66957 w 1914334"/>
                <a:gd name="connsiteY22" fmla="*/ 904785 h 2986134"/>
                <a:gd name="connsiteX23" fmla="*/ 239428 w 1914334"/>
                <a:gd name="connsiteY23" fmla="*/ 433148 h 2986134"/>
                <a:gd name="connsiteX24" fmla="*/ 404935 w 1914334"/>
                <a:gd name="connsiteY24" fmla="*/ 172515 h 2986134"/>
                <a:gd name="connsiteX25" fmla="*/ 573786 w 1914334"/>
                <a:gd name="connsiteY25" fmla="*/ 0 h 2986134"/>
                <a:gd name="connsiteX26" fmla="*/ 693008 w 1914334"/>
                <a:gd name="connsiteY26" fmla="*/ 332056 h 2986134"/>
                <a:gd name="connsiteX27" fmla="*/ 685894 w 1914334"/>
                <a:gd name="connsiteY27" fmla="*/ 678085 h 2986134"/>
                <a:gd name="connsiteX28" fmla="*/ 508792 w 1914334"/>
                <a:gd name="connsiteY28" fmla="*/ 1005788 h 2986134"/>
                <a:gd name="connsiteX29" fmla="*/ 511266 w 1914334"/>
                <a:gd name="connsiteY29" fmla="*/ 1049853 h 2986134"/>
                <a:gd name="connsiteX30" fmla="*/ 930004 w 1914334"/>
                <a:gd name="connsiteY30" fmla="*/ 813397 h 2986134"/>
                <a:gd name="connsiteX31" fmla="*/ 1422398 w 1914334"/>
                <a:gd name="connsiteY31" fmla="*/ 701311 h 2986134"/>
                <a:gd name="connsiteX32" fmla="*/ 1435000 w 1914334"/>
                <a:gd name="connsiteY32" fmla="*/ 708401 h 2986134"/>
                <a:gd name="connsiteX0" fmla="*/ 1435000 w 1914334"/>
                <a:gd name="connsiteY0" fmla="*/ 708401 h 2986134"/>
                <a:gd name="connsiteX1" fmla="*/ 1372407 w 1914334"/>
                <a:gd name="connsiteY1" fmla="*/ 919813 h 2986134"/>
                <a:gd name="connsiteX2" fmla="*/ 1151204 w 1914334"/>
                <a:gd name="connsiteY2" fmla="*/ 1213129 h 2986134"/>
                <a:gd name="connsiteX3" fmla="*/ 870323 w 1914334"/>
                <a:gd name="connsiteY3" fmla="*/ 1450576 h 2986134"/>
                <a:gd name="connsiteX4" fmla="*/ 413435 w 1914334"/>
                <a:gd name="connsiteY4" fmla="*/ 1645822 h 2986134"/>
                <a:gd name="connsiteX5" fmla="*/ 544953 w 1914334"/>
                <a:gd name="connsiteY5" fmla="*/ 1655250 h 2986134"/>
                <a:gd name="connsiteX6" fmla="*/ 1236024 w 1914334"/>
                <a:gd name="connsiteY6" fmla="*/ 1655250 h 2986134"/>
                <a:gd name="connsiteX7" fmla="*/ 1636116 w 1914334"/>
                <a:gd name="connsiteY7" fmla="*/ 1749816 h 2986134"/>
                <a:gd name="connsiteX8" fmla="*/ 1893405 w 1914334"/>
                <a:gd name="connsiteY8" fmla="*/ 1866208 h 2986134"/>
                <a:gd name="connsiteX9" fmla="*/ 1867279 w 1914334"/>
                <a:gd name="connsiteY9" fmla="*/ 1943962 h 2986134"/>
                <a:gd name="connsiteX10" fmla="*/ 1614292 w 1914334"/>
                <a:gd name="connsiteY10" fmla="*/ 2106263 h 2986134"/>
                <a:gd name="connsiteX11" fmla="*/ 1214200 w 1914334"/>
                <a:gd name="connsiteY11" fmla="*/ 2208104 h 2986134"/>
                <a:gd name="connsiteX12" fmla="*/ 896885 w 1914334"/>
                <a:gd name="connsiteY12" fmla="*/ 2195250 h 2986134"/>
                <a:gd name="connsiteX13" fmla="*/ 539793 w 1914334"/>
                <a:gd name="connsiteY13" fmla="*/ 2089164 h 2986134"/>
                <a:gd name="connsiteX14" fmla="*/ 282999 w 1914334"/>
                <a:gd name="connsiteY14" fmla="*/ 1949541 h 2986134"/>
                <a:gd name="connsiteX15" fmla="*/ 253272 w 1914334"/>
                <a:gd name="connsiteY15" fmla="*/ 2002232 h 2986134"/>
                <a:gd name="connsiteX16" fmla="*/ 302234 w 1914334"/>
                <a:gd name="connsiteY16" fmla="*/ 2395326 h 2986134"/>
                <a:gd name="connsiteX17" fmla="*/ 387549 w 1914334"/>
                <a:gd name="connsiteY17" fmla="*/ 2772335 h 2986134"/>
                <a:gd name="connsiteX18" fmla="*/ 426333 w 1914334"/>
                <a:gd name="connsiteY18" fmla="*/ 2891702 h 2986134"/>
                <a:gd name="connsiteX19" fmla="*/ 207913 w 1914334"/>
                <a:gd name="connsiteY19" fmla="*/ 2986134 h 2986134"/>
                <a:gd name="connsiteX20" fmla="*/ 38108 w 1914334"/>
                <a:gd name="connsiteY20" fmla="*/ 2352917 h 2986134"/>
                <a:gd name="connsiteX21" fmla="*/ 2226 w 1914334"/>
                <a:gd name="connsiteY21" fmla="*/ 1730425 h 2986134"/>
                <a:gd name="connsiteX22" fmla="*/ 66957 w 1914334"/>
                <a:gd name="connsiteY22" fmla="*/ 904785 h 2986134"/>
                <a:gd name="connsiteX23" fmla="*/ 239428 w 1914334"/>
                <a:gd name="connsiteY23" fmla="*/ 433148 h 2986134"/>
                <a:gd name="connsiteX24" fmla="*/ 404935 w 1914334"/>
                <a:gd name="connsiteY24" fmla="*/ 172515 h 2986134"/>
                <a:gd name="connsiteX25" fmla="*/ 573786 w 1914334"/>
                <a:gd name="connsiteY25" fmla="*/ 0 h 2986134"/>
                <a:gd name="connsiteX26" fmla="*/ 693008 w 1914334"/>
                <a:gd name="connsiteY26" fmla="*/ 332056 h 2986134"/>
                <a:gd name="connsiteX27" fmla="*/ 685894 w 1914334"/>
                <a:gd name="connsiteY27" fmla="*/ 678085 h 2986134"/>
                <a:gd name="connsiteX28" fmla="*/ 508792 w 1914334"/>
                <a:gd name="connsiteY28" fmla="*/ 1005788 h 2986134"/>
                <a:gd name="connsiteX29" fmla="*/ 511266 w 1914334"/>
                <a:gd name="connsiteY29" fmla="*/ 1049853 h 2986134"/>
                <a:gd name="connsiteX30" fmla="*/ 930004 w 1914334"/>
                <a:gd name="connsiteY30" fmla="*/ 813397 h 2986134"/>
                <a:gd name="connsiteX31" fmla="*/ 1422398 w 1914334"/>
                <a:gd name="connsiteY31" fmla="*/ 701311 h 2986134"/>
                <a:gd name="connsiteX32" fmla="*/ 1435000 w 1914334"/>
                <a:gd name="connsiteY32" fmla="*/ 708401 h 2986134"/>
                <a:gd name="connsiteX0" fmla="*/ 1435000 w 1914334"/>
                <a:gd name="connsiteY0" fmla="*/ 708401 h 2986134"/>
                <a:gd name="connsiteX1" fmla="*/ 1372407 w 1914334"/>
                <a:gd name="connsiteY1" fmla="*/ 919813 h 2986134"/>
                <a:gd name="connsiteX2" fmla="*/ 1151204 w 1914334"/>
                <a:gd name="connsiteY2" fmla="*/ 1213129 h 2986134"/>
                <a:gd name="connsiteX3" fmla="*/ 870323 w 1914334"/>
                <a:gd name="connsiteY3" fmla="*/ 1450576 h 2986134"/>
                <a:gd name="connsiteX4" fmla="*/ 413435 w 1914334"/>
                <a:gd name="connsiteY4" fmla="*/ 1645822 h 2986134"/>
                <a:gd name="connsiteX5" fmla="*/ 544953 w 1914334"/>
                <a:gd name="connsiteY5" fmla="*/ 1655250 h 2986134"/>
                <a:gd name="connsiteX6" fmla="*/ 1236024 w 1914334"/>
                <a:gd name="connsiteY6" fmla="*/ 1655250 h 2986134"/>
                <a:gd name="connsiteX7" fmla="*/ 1636116 w 1914334"/>
                <a:gd name="connsiteY7" fmla="*/ 1749816 h 2986134"/>
                <a:gd name="connsiteX8" fmla="*/ 1893405 w 1914334"/>
                <a:gd name="connsiteY8" fmla="*/ 1866208 h 2986134"/>
                <a:gd name="connsiteX9" fmla="*/ 1867279 w 1914334"/>
                <a:gd name="connsiteY9" fmla="*/ 1943962 h 2986134"/>
                <a:gd name="connsiteX10" fmla="*/ 1614292 w 1914334"/>
                <a:gd name="connsiteY10" fmla="*/ 2106263 h 2986134"/>
                <a:gd name="connsiteX11" fmla="*/ 1214200 w 1914334"/>
                <a:gd name="connsiteY11" fmla="*/ 2208104 h 2986134"/>
                <a:gd name="connsiteX12" fmla="*/ 896885 w 1914334"/>
                <a:gd name="connsiteY12" fmla="*/ 2195250 h 2986134"/>
                <a:gd name="connsiteX13" fmla="*/ 539793 w 1914334"/>
                <a:gd name="connsiteY13" fmla="*/ 2089164 h 2986134"/>
                <a:gd name="connsiteX14" fmla="*/ 282999 w 1914334"/>
                <a:gd name="connsiteY14" fmla="*/ 1949541 h 2986134"/>
                <a:gd name="connsiteX15" fmla="*/ 253272 w 1914334"/>
                <a:gd name="connsiteY15" fmla="*/ 2002232 h 2986134"/>
                <a:gd name="connsiteX16" fmla="*/ 302234 w 1914334"/>
                <a:gd name="connsiteY16" fmla="*/ 2395326 h 2986134"/>
                <a:gd name="connsiteX17" fmla="*/ 387549 w 1914334"/>
                <a:gd name="connsiteY17" fmla="*/ 2772335 h 2986134"/>
                <a:gd name="connsiteX18" fmla="*/ 426333 w 1914334"/>
                <a:gd name="connsiteY18" fmla="*/ 2891702 h 2986134"/>
                <a:gd name="connsiteX19" fmla="*/ 207913 w 1914334"/>
                <a:gd name="connsiteY19" fmla="*/ 2986134 h 2986134"/>
                <a:gd name="connsiteX20" fmla="*/ 38108 w 1914334"/>
                <a:gd name="connsiteY20" fmla="*/ 2352917 h 2986134"/>
                <a:gd name="connsiteX21" fmla="*/ 2226 w 1914334"/>
                <a:gd name="connsiteY21" fmla="*/ 1730425 h 2986134"/>
                <a:gd name="connsiteX22" fmla="*/ 66957 w 1914334"/>
                <a:gd name="connsiteY22" fmla="*/ 904785 h 2986134"/>
                <a:gd name="connsiteX23" fmla="*/ 239428 w 1914334"/>
                <a:gd name="connsiteY23" fmla="*/ 433148 h 2986134"/>
                <a:gd name="connsiteX24" fmla="*/ 404935 w 1914334"/>
                <a:gd name="connsiteY24" fmla="*/ 172515 h 2986134"/>
                <a:gd name="connsiteX25" fmla="*/ 573786 w 1914334"/>
                <a:gd name="connsiteY25" fmla="*/ 0 h 2986134"/>
                <a:gd name="connsiteX26" fmla="*/ 693008 w 1914334"/>
                <a:gd name="connsiteY26" fmla="*/ 332056 h 2986134"/>
                <a:gd name="connsiteX27" fmla="*/ 685894 w 1914334"/>
                <a:gd name="connsiteY27" fmla="*/ 678085 h 2986134"/>
                <a:gd name="connsiteX28" fmla="*/ 508792 w 1914334"/>
                <a:gd name="connsiteY28" fmla="*/ 1005788 h 2986134"/>
                <a:gd name="connsiteX29" fmla="*/ 511266 w 1914334"/>
                <a:gd name="connsiteY29" fmla="*/ 1049853 h 2986134"/>
                <a:gd name="connsiteX30" fmla="*/ 930004 w 1914334"/>
                <a:gd name="connsiteY30" fmla="*/ 813397 h 2986134"/>
                <a:gd name="connsiteX31" fmla="*/ 1422398 w 1914334"/>
                <a:gd name="connsiteY31" fmla="*/ 701311 h 2986134"/>
                <a:gd name="connsiteX32" fmla="*/ 1435000 w 1914334"/>
                <a:gd name="connsiteY32" fmla="*/ 708401 h 2986134"/>
                <a:gd name="connsiteX0" fmla="*/ 1435000 w 1914334"/>
                <a:gd name="connsiteY0" fmla="*/ 708401 h 2986134"/>
                <a:gd name="connsiteX1" fmla="*/ 1372407 w 1914334"/>
                <a:gd name="connsiteY1" fmla="*/ 919813 h 2986134"/>
                <a:gd name="connsiteX2" fmla="*/ 1151204 w 1914334"/>
                <a:gd name="connsiteY2" fmla="*/ 1213129 h 2986134"/>
                <a:gd name="connsiteX3" fmla="*/ 870323 w 1914334"/>
                <a:gd name="connsiteY3" fmla="*/ 1450576 h 2986134"/>
                <a:gd name="connsiteX4" fmla="*/ 413435 w 1914334"/>
                <a:gd name="connsiteY4" fmla="*/ 1645822 h 2986134"/>
                <a:gd name="connsiteX5" fmla="*/ 698410 w 1914334"/>
                <a:gd name="connsiteY5" fmla="*/ 1653421 h 2986134"/>
                <a:gd name="connsiteX6" fmla="*/ 1236024 w 1914334"/>
                <a:gd name="connsiteY6" fmla="*/ 1655250 h 2986134"/>
                <a:gd name="connsiteX7" fmla="*/ 1636116 w 1914334"/>
                <a:gd name="connsiteY7" fmla="*/ 1749816 h 2986134"/>
                <a:gd name="connsiteX8" fmla="*/ 1893405 w 1914334"/>
                <a:gd name="connsiteY8" fmla="*/ 1866208 h 2986134"/>
                <a:gd name="connsiteX9" fmla="*/ 1867279 w 1914334"/>
                <a:gd name="connsiteY9" fmla="*/ 1943962 h 2986134"/>
                <a:gd name="connsiteX10" fmla="*/ 1614292 w 1914334"/>
                <a:gd name="connsiteY10" fmla="*/ 2106263 h 2986134"/>
                <a:gd name="connsiteX11" fmla="*/ 1214200 w 1914334"/>
                <a:gd name="connsiteY11" fmla="*/ 2208104 h 2986134"/>
                <a:gd name="connsiteX12" fmla="*/ 896885 w 1914334"/>
                <a:gd name="connsiteY12" fmla="*/ 2195250 h 2986134"/>
                <a:gd name="connsiteX13" fmla="*/ 539793 w 1914334"/>
                <a:gd name="connsiteY13" fmla="*/ 2089164 h 2986134"/>
                <a:gd name="connsiteX14" fmla="*/ 282999 w 1914334"/>
                <a:gd name="connsiteY14" fmla="*/ 1949541 h 2986134"/>
                <a:gd name="connsiteX15" fmla="*/ 253272 w 1914334"/>
                <a:gd name="connsiteY15" fmla="*/ 2002232 h 2986134"/>
                <a:gd name="connsiteX16" fmla="*/ 302234 w 1914334"/>
                <a:gd name="connsiteY16" fmla="*/ 2395326 h 2986134"/>
                <a:gd name="connsiteX17" fmla="*/ 387549 w 1914334"/>
                <a:gd name="connsiteY17" fmla="*/ 2772335 h 2986134"/>
                <a:gd name="connsiteX18" fmla="*/ 426333 w 1914334"/>
                <a:gd name="connsiteY18" fmla="*/ 2891702 h 2986134"/>
                <a:gd name="connsiteX19" fmla="*/ 207913 w 1914334"/>
                <a:gd name="connsiteY19" fmla="*/ 2986134 h 2986134"/>
                <a:gd name="connsiteX20" fmla="*/ 38108 w 1914334"/>
                <a:gd name="connsiteY20" fmla="*/ 2352917 h 2986134"/>
                <a:gd name="connsiteX21" fmla="*/ 2226 w 1914334"/>
                <a:gd name="connsiteY21" fmla="*/ 1730425 h 2986134"/>
                <a:gd name="connsiteX22" fmla="*/ 66957 w 1914334"/>
                <a:gd name="connsiteY22" fmla="*/ 904785 h 2986134"/>
                <a:gd name="connsiteX23" fmla="*/ 239428 w 1914334"/>
                <a:gd name="connsiteY23" fmla="*/ 433148 h 2986134"/>
                <a:gd name="connsiteX24" fmla="*/ 404935 w 1914334"/>
                <a:gd name="connsiteY24" fmla="*/ 172515 h 2986134"/>
                <a:gd name="connsiteX25" fmla="*/ 573786 w 1914334"/>
                <a:gd name="connsiteY25" fmla="*/ 0 h 2986134"/>
                <a:gd name="connsiteX26" fmla="*/ 693008 w 1914334"/>
                <a:gd name="connsiteY26" fmla="*/ 332056 h 2986134"/>
                <a:gd name="connsiteX27" fmla="*/ 685894 w 1914334"/>
                <a:gd name="connsiteY27" fmla="*/ 678085 h 2986134"/>
                <a:gd name="connsiteX28" fmla="*/ 508792 w 1914334"/>
                <a:gd name="connsiteY28" fmla="*/ 1005788 h 2986134"/>
                <a:gd name="connsiteX29" fmla="*/ 511266 w 1914334"/>
                <a:gd name="connsiteY29" fmla="*/ 1049853 h 2986134"/>
                <a:gd name="connsiteX30" fmla="*/ 930004 w 1914334"/>
                <a:gd name="connsiteY30" fmla="*/ 813397 h 2986134"/>
                <a:gd name="connsiteX31" fmla="*/ 1422398 w 1914334"/>
                <a:gd name="connsiteY31" fmla="*/ 701311 h 2986134"/>
                <a:gd name="connsiteX32" fmla="*/ 1435000 w 1914334"/>
                <a:gd name="connsiteY32" fmla="*/ 708401 h 2986134"/>
                <a:gd name="connsiteX0" fmla="*/ 1435000 w 1914334"/>
                <a:gd name="connsiteY0" fmla="*/ 708401 h 2986134"/>
                <a:gd name="connsiteX1" fmla="*/ 1372407 w 1914334"/>
                <a:gd name="connsiteY1" fmla="*/ 919813 h 2986134"/>
                <a:gd name="connsiteX2" fmla="*/ 1151204 w 1914334"/>
                <a:gd name="connsiteY2" fmla="*/ 1213129 h 2986134"/>
                <a:gd name="connsiteX3" fmla="*/ 870323 w 1914334"/>
                <a:gd name="connsiteY3" fmla="*/ 1450576 h 2986134"/>
                <a:gd name="connsiteX4" fmla="*/ 528062 w 1914334"/>
                <a:gd name="connsiteY4" fmla="*/ 1632245 h 2986134"/>
                <a:gd name="connsiteX5" fmla="*/ 698410 w 1914334"/>
                <a:gd name="connsiteY5" fmla="*/ 1653421 h 2986134"/>
                <a:gd name="connsiteX6" fmla="*/ 1236024 w 1914334"/>
                <a:gd name="connsiteY6" fmla="*/ 1655250 h 2986134"/>
                <a:gd name="connsiteX7" fmla="*/ 1636116 w 1914334"/>
                <a:gd name="connsiteY7" fmla="*/ 1749816 h 2986134"/>
                <a:gd name="connsiteX8" fmla="*/ 1893405 w 1914334"/>
                <a:gd name="connsiteY8" fmla="*/ 1866208 h 2986134"/>
                <a:gd name="connsiteX9" fmla="*/ 1867279 w 1914334"/>
                <a:gd name="connsiteY9" fmla="*/ 1943962 h 2986134"/>
                <a:gd name="connsiteX10" fmla="*/ 1614292 w 1914334"/>
                <a:gd name="connsiteY10" fmla="*/ 2106263 h 2986134"/>
                <a:gd name="connsiteX11" fmla="*/ 1214200 w 1914334"/>
                <a:gd name="connsiteY11" fmla="*/ 2208104 h 2986134"/>
                <a:gd name="connsiteX12" fmla="*/ 896885 w 1914334"/>
                <a:gd name="connsiteY12" fmla="*/ 2195250 h 2986134"/>
                <a:gd name="connsiteX13" fmla="*/ 539793 w 1914334"/>
                <a:gd name="connsiteY13" fmla="*/ 2089164 h 2986134"/>
                <a:gd name="connsiteX14" fmla="*/ 282999 w 1914334"/>
                <a:gd name="connsiteY14" fmla="*/ 1949541 h 2986134"/>
                <a:gd name="connsiteX15" fmla="*/ 253272 w 1914334"/>
                <a:gd name="connsiteY15" fmla="*/ 2002232 h 2986134"/>
                <a:gd name="connsiteX16" fmla="*/ 302234 w 1914334"/>
                <a:gd name="connsiteY16" fmla="*/ 2395326 h 2986134"/>
                <a:gd name="connsiteX17" fmla="*/ 387549 w 1914334"/>
                <a:gd name="connsiteY17" fmla="*/ 2772335 h 2986134"/>
                <a:gd name="connsiteX18" fmla="*/ 426333 w 1914334"/>
                <a:gd name="connsiteY18" fmla="*/ 2891702 h 2986134"/>
                <a:gd name="connsiteX19" fmla="*/ 207913 w 1914334"/>
                <a:gd name="connsiteY19" fmla="*/ 2986134 h 2986134"/>
                <a:gd name="connsiteX20" fmla="*/ 38108 w 1914334"/>
                <a:gd name="connsiteY20" fmla="*/ 2352917 h 2986134"/>
                <a:gd name="connsiteX21" fmla="*/ 2226 w 1914334"/>
                <a:gd name="connsiteY21" fmla="*/ 1730425 h 2986134"/>
                <a:gd name="connsiteX22" fmla="*/ 66957 w 1914334"/>
                <a:gd name="connsiteY22" fmla="*/ 904785 h 2986134"/>
                <a:gd name="connsiteX23" fmla="*/ 239428 w 1914334"/>
                <a:gd name="connsiteY23" fmla="*/ 433148 h 2986134"/>
                <a:gd name="connsiteX24" fmla="*/ 404935 w 1914334"/>
                <a:gd name="connsiteY24" fmla="*/ 172515 h 2986134"/>
                <a:gd name="connsiteX25" fmla="*/ 573786 w 1914334"/>
                <a:gd name="connsiteY25" fmla="*/ 0 h 2986134"/>
                <a:gd name="connsiteX26" fmla="*/ 693008 w 1914334"/>
                <a:gd name="connsiteY26" fmla="*/ 332056 h 2986134"/>
                <a:gd name="connsiteX27" fmla="*/ 685894 w 1914334"/>
                <a:gd name="connsiteY27" fmla="*/ 678085 h 2986134"/>
                <a:gd name="connsiteX28" fmla="*/ 508792 w 1914334"/>
                <a:gd name="connsiteY28" fmla="*/ 1005788 h 2986134"/>
                <a:gd name="connsiteX29" fmla="*/ 511266 w 1914334"/>
                <a:gd name="connsiteY29" fmla="*/ 1049853 h 2986134"/>
                <a:gd name="connsiteX30" fmla="*/ 930004 w 1914334"/>
                <a:gd name="connsiteY30" fmla="*/ 813397 h 2986134"/>
                <a:gd name="connsiteX31" fmla="*/ 1422398 w 1914334"/>
                <a:gd name="connsiteY31" fmla="*/ 701311 h 2986134"/>
                <a:gd name="connsiteX32" fmla="*/ 1435000 w 1914334"/>
                <a:gd name="connsiteY32" fmla="*/ 708401 h 2986134"/>
                <a:gd name="connsiteX0" fmla="*/ 1435000 w 1914334"/>
                <a:gd name="connsiteY0" fmla="*/ 708401 h 2986134"/>
                <a:gd name="connsiteX1" fmla="*/ 1372407 w 1914334"/>
                <a:gd name="connsiteY1" fmla="*/ 919813 h 2986134"/>
                <a:gd name="connsiteX2" fmla="*/ 1151204 w 1914334"/>
                <a:gd name="connsiteY2" fmla="*/ 1213129 h 2986134"/>
                <a:gd name="connsiteX3" fmla="*/ 870323 w 1914334"/>
                <a:gd name="connsiteY3" fmla="*/ 1450576 h 2986134"/>
                <a:gd name="connsiteX4" fmla="*/ 528062 w 1914334"/>
                <a:gd name="connsiteY4" fmla="*/ 1632245 h 2986134"/>
                <a:gd name="connsiteX5" fmla="*/ 698410 w 1914334"/>
                <a:gd name="connsiteY5" fmla="*/ 1653421 h 2986134"/>
                <a:gd name="connsiteX6" fmla="*/ 1236024 w 1914334"/>
                <a:gd name="connsiteY6" fmla="*/ 1655250 h 2986134"/>
                <a:gd name="connsiteX7" fmla="*/ 1636116 w 1914334"/>
                <a:gd name="connsiteY7" fmla="*/ 1749816 h 2986134"/>
                <a:gd name="connsiteX8" fmla="*/ 1893405 w 1914334"/>
                <a:gd name="connsiteY8" fmla="*/ 1866208 h 2986134"/>
                <a:gd name="connsiteX9" fmla="*/ 1867279 w 1914334"/>
                <a:gd name="connsiteY9" fmla="*/ 1943962 h 2986134"/>
                <a:gd name="connsiteX10" fmla="*/ 1614292 w 1914334"/>
                <a:gd name="connsiteY10" fmla="*/ 2106263 h 2986134"/>
                <a:gd name="connsiteX11" fmla="*/ 1214200 w 1914334"/>
                <a:gd name="connsiteY11" fmla="*/ 2208104 h 2986134"/>
                <a:gd name="connsiteX12" fmla="*/ 896885 w 1914334"/>
                <a:gd name="connsiteY12" fmla="*/ 2195250 h 2986134"/>
                <a:gd name="connsiteX13" fmla="*/ 539793 w 1914334"/>
                <a:gd name="connsiteY13" fmla="*/ 2089164 h 2986134"/>
                <a:gd name="connsiteX14" fmla="*/ 282999 w 1914334"/>
                <a:gd name="connsiteY14" fmla="*/ 1949541 h 2986134"/>
                <a:gd name="connsiteX15" fmla="*/ 253272 w 1914334"/>
                <a:gd name="connsiteY15" fmla="*/ 2002232 h 2986134"/>
                <a:gd name="connsiteX16" fmla="*/ 302234 w 1914334"/>
                <a:gd name="connsiteY16" fmla="*/ 2395326 h 2986134"/>
                <a:gd name="connsiteX17" fmla="*/ 387549 w 1914334"/>
                <a:gd name="connsiteY17" fmla="*/ 2772335 h 2986134"/>
                <a:gd name="connsiteX18" fmla="*/ 426333 w 1914334"/>
                <a:gd name="connsiteY18" fmla="*/ 2891702 h 2986134"/>
                <a:gd name="connsiteX19" fmla="*/ 207913 w 1914334"/>
                <a:gd name="connsiteY19" fmla="*/ 2986134 h 2986134"/>
                <a:gd name="connsiteX20" fmla="*/ 38108 w 1914334"/>
                <a:gd name="connsiteY20" fmla="*/ 2352917 h 2986134"/>
                <a:gd name="connsiteX21" fmla="*/ 2226 w 1914334"/>
                <a:gd name="connsiteY21" fmla="*/ 1730425 h 2986134"/>
                <a:gd name="connsiteX22" fmla="*/ 66957 w 1914334"/>
                <a:gd name="connsiteY22" fmla="*/ 904785 h 2986134"/>
                <a:gd name="connsiteX23" fmla="*/ 239428 w 1914334"/>
                <a:gd name="connsiteY23" fmla="*/ 433148 h 2986134"/>
                <a:gd name="connsiteX24" fmla="*/ 404935 w 1914334"/>
                <a:gd name="connsiteY24" fmla="*/ 172515 h 2986134"/>
                <a:gd name="connsiteX25" fmla="*/ 573786 w 1914334"/>
                <a:gd name="connsiteY25" fmla="*/ 0 h 2986134"/>
                <a:gd name="connsiteX26" fmla="*/ 693008 w 1914334"/>
                <a:gd name="connsiteY26" fmla="*/ 332056 h 2986134"/>
                <a:gd name="connsiteX27" fmla="*/ 685894 w 1914334"/>
                <a:gd name="connsiteY27" fmla="*/ 678085 h 2986134"/>
                <a:gd name="connsiteX28" fmla="*/ 508792 w 1914334"/>
                <a:gd name="connsiteY28" fmla="*/ 1005788 h 2986134"/>
                <a:gd name="connsiteX29" fmla="*/ 511266 w 1914334"/>
                <a:gd name="connsiteY29" fmla="*/ 1049853 h 2986134"/>
                <a:gd name="connsiteX30" fmla="*/ 930004 w 1914334"/>
                <a:gd name="connsiteY30" fmla="*/ 813397 h 2986134"/>
                <a:gd name="connsiteX31" fmla="*/ 1422398 w 1914334"/>
                <a:gd name="connsiteY31" fmla="*/ 701311 h 2986134"/>
                <a:gd name="connsiteX32" fmla="*/ 1435000 w 1914334"/>
                <a:gd name="connsiteY32" fmla="*/ 708401 h 2986134"/>
                <a:gd name="connsiteX0" fmla="*/ 1473669 w 1953003"/>
                <a:gd name="connsiteY0" fmla="*/ 708401 h 2986134"/>
                <a:gd name="connsiteX1" fmla="*/ 1411076 w 1953003"/>
                <a:gd name="connsiteY1" fmla="*/ 919813 h 2986134"/>
                <a:gd name="connsiteX2" fmla="*/ 1189873 w 1953003"/>
                <a:gd name="connsiteY2" fmla="*/ 1213129 h 2986134"/>
                <a:gd name="connsiteX3" fmla="*/ 908992 w 1953003"/>
                <a:gd name="connsiteY3" fmla="*/ 1450576 h 2986134"/>
                <a:gd name="connsiteX4" fmla="*/ 566731 w 1953003"/>
                <a:gd name="connsiteY4" fmla="*/ 1632245 h 2986134"/>
                <a:gd name="connsiteX5" fmla="*/ 737079 w 1953003"/>
                <a:gd name="connsiteY5" fmla="*/ 1653421 h 2986134"/>
                <a:gd name="connsiteX6" fmla="*/ 1274693 w 1953003"/>
                <a:gd name="connsiteY6" fmla="*/ 1655250 h 2986134"/>
                <a:gd name="connsiteX7" fmla="*/ 1674785 w 1953003"/>
                <a:gd name="connsiteY7" fmla="*/ 1749816 h 2986134"/>
                <a:gd name="connsiteX8" fmla="*/ 1932074 w 1953003"/>
                <a:gd name="connsiteY8" fmla="*/ 1866208 h 2986134"/>
                <a:gd name="connsiteX9" fmla="*/ 1905948 w 1953003"/>
                <a:gd name="connsiteY9" fmla="*/ 1943962 h 2986134"/>
                <a:gd name="connsiteX10" fmla="*/ 1652961 w 1953003"/>
                <a:gd name="connsiteY10" fmla="*/ 2106263 h 2986134"/>
                <a:gd name="connsiteX11" fmla="*/ 1252869 w 1953003"/>
                <a:gd name="connsiteY11" fmla="*/ 2208104 h 2986134"/>
                <a:gd name="connsiteX12" fmla="*/ 935554 w 1953003"/>
                <a:gd name="connsiteY12" fmla="*/ 2195250 h 2986134"/>
                <a:gd name="connsiteX13" fmla="*/ 578462 w 1953003"/>
                <a:gd name="connsiteY13" fmla="*/ 2089164 h 2986134"/>
                <a:gd name="connsiteX14" fmla="*/ 321668 w 1953003"/>
                <a:gd name="connsiteY14" fmla="*/ 1949541 h 2986134"/>
                <a:gd name="connsiteX15" fmla="*/ 291941 w 1953003"/>
                <a:gd name="connsiteY15" fmla="*/ 2002232 h 2986134"/>
                <a:gd name="connsiteX16" fmla="*/ 340903 w 1953003"/>
                <a:gd name="connsiteY16" fmla="*/ 2395326 h 2986134"/>
                <a:gd name="connsiteX17" fmla="*/ 426218 w 1953003"/>
                <a:gd name="connsiteY17" fmla="*/ 2772335 h 2986134"/>
                <a:gd name="connsiteX18" fmla="*/ 465002 w 1953003"/>
                <a:gd name="connsiteY18" fmla="*/ 2891702 h 2986134"/>
                <a:gd name="connsiteX19" fmla="*/ 246582 w 1953003"/>
                <a:gd name="connsiteY19" fmla="*/ 2986134 h 2986134"/>
                <a:gd name="connsiteX20" fmla="*/ 76777 w 1953003"/>
                <a:gd name="connsiteY20" fmla="*/ 2352917 h 2986134"/>
                <a:gd name="connsiteX21" fmla="*/ 131 w 1953003"/>
                <a:gd name="connsiteY21" fmla="*/ 1730652 h 2986134"/>
                <a:gd name="connsiteX22" fmla="*/ 105626 w 1953003"/>
                <a:gd name="connsiteY22" fmla="*/ 904785 h 2986134"/>
                <a:gd name="connsiteX23" fmla="*/ 278097 w 1953003"/>
                <a:gd name="connsiteY23" fmla="*/ 433148 h 2986134"/>
                <a:gd name="connsiteX24" fmla="*/ 443604 w 1953003"/>
                <a:gd name="connsiteY24" fmla="*/ 172515 h 2986134"/>
                <a:gd name="connsiteX25" fmla="*/ 612455 w 1953003"/>
                <a:gd name="connsiteY25" fmla="*/ 0 h 2986134"/>
                <a:gd name="connsiteX26" fmla="*/ 731677 w 1953003"/>
                <a:gd name="connsiteY26" fmla="*/ 332056 h 2986134"/>
                <a:gd name="connsiteX27" fmla="*/ 724563 w 1953003"/>
                <a:gd name="connsiteY27" fmla="*/ 678085 h 2986134"/>
                <a:gd name="connsiteX28" fmla="*/ 547461 w 1953003"/>
                <a:gd name="connsiteY28" fmla="*/ 1005788 h 2986134"/>
                <a:gd name="connsiteX29" fmla="*/ 549935 w 1953003"/>
                <a:gd name="connsiteY29" fmla="*/ 1049853 h 2986134"/>
                <a:gd name="connsiteX30" fmla="*/ 968673 w 1953003"/>
                <a:gd name="connsiteY30" fmla="*/ 813397 h 2986134"/>
                <a:gd name="connsiteX31" fmla="*/ 1461067 w 1953003"/>
                <a:gd name="connsiteY31" fmla="*/ 701311 h 2986134"/>
                <a:gd name="connsiteX32" fmla="*/ 1473669 w 1953003"/>
                <a:gd name="connsiteY32" fmla="*/ 708401 h 2986134"/>
                <a:gd name="connsiteX0" fmla="*/ 1473951 w 1953285"/>
                <a:gd name="connsiteY0" fmla="*/ 708401 h 2986134"/>
                <a:gd name="connsiteX1" fmla="*/ 1411358 w 1953285"/>
                <a:gd name="connsiteY1" fmla="*/ 919813 h 2986134"/>
                <a:gd name="connsiteX2" fmla="*/ 1190155 w 1953285"/>
                <a:gd name="connsiteY2" fmla="*/ 1213129 h 2986134"/>
                <a:gd name="connsiteX3" fmla="*/ 909274 w 1953285"/>
                <a:gd name="connsiteY3" fmla="*/ 1450576 h 2986134"/>
                <a:gd name="connsiteX4" fmla="*/ 567013 w 1953285"/>
                <a:gd name="connsiteY4" fmla="*/ 1632245 h 2986134"/>
                <a:gd name="connsiteX5" fmla="*/ 737361 w 1953285"/>
                <a:gd name="connsiteY5" fmla="*/ 1653421 h 2986134"/>
                <a:gd name="connsiteX6" fmla="*/ 1274975 w 1953285"/>
                <a:gd name="connsiteY6" fmla="*/ 1655250 h 2986134"/>
                <a:gd name="connsiteX7" fmla="*/ 1675067 w 1953285"/>
                <a:gd name="connsiteY7" fmla="*/ 1749816 h 2986134"/>
                <a:gd name="connsiteX8" fmla="*/ 1932356 w 1953285"/>
                <a:gd name="connsiteY8" fmla="*/ 1866208 h 2986134"/>
                <a:gd name="connsiteX9" fmla="*/ 1906230 w 1953285"/>
                <a:gd name="connsiteY9" fmla="*/ 1943962 h 2986134"/>
                <a:gd name="connsiteX10" fmla="*/ 1653243 w 1953285"/>
                <a:gd name="connsiteY10" fmla="*/ 2106263 h 2986134"/>
                <a:gd name="connsiteX11" fmla="*/ 1253151 w 1953285"/>
                <a:gd name="connsiteY11" fmla="*/ 2208104 h 2986134"/>
                <a:gd name="connsiteX12" fmla="*/ 935836 w 1953285"/>
                <a:gd name="connsiteY12" fmla="*/ 2195250 h 2986134"/>
                <a:gd name="connsiteX13" fmla="*/ 578744 w 1953285"/>
                <a:gd name="connsiteY13" fmla="*/ 2089164 h 2986134"/>
                <a:gd name="connsiteX14" fmla="*/ 321950 w 1953285"/>
                <a:gd name="connsiteY14" fmla="*/ 1949541 h 2986134"/>
                <a:gd name="connsiteX15" fmla="*/ 292223 w 1953285"/>
                <a:gd name="connsiteY15" fmla="*/ 2002232 h 2986134"/>
                <a:gd name="connsiteX16" fmla="*/ 341185 w 1953285"/>
                <a:gd name="connsiteY16" fmla="*/ 2395326 h 2986134"/>
                <a:gd name="connsiteX17" fmla="*/ 426500 w 1953285"/>
                <a:gd name="connsiteY17" fmla="*/ 2772335 h 2986134"/>
                <a:gd name="connsiteX18" fmla="*/ 465284 w 1953285"/>
                <a:gd name="connsiteY18" fmla="*/ 2891702 h 2986134"/>
                <a:gd name="connsiteX19" fmla="*/ 246864 w 1953285"/>
                <a:gd name="connsiteY19" fmla="*/ 2986134 h 2986134"/>
                <a:gd name="connsiteX20" fmla="*/ 48349 w 1953285"/>
                <a:gd name="connsiteY20" fmla="*/ 2358824 h 2986134"/>
                <a:gd name="connsiteX21" fmla="*/ 413 w 1953285"/>
                <a:gd name="connsiteY21" fmla="*/ 1730652 h 2986134"/>
                <a:gd name="connsiteX22" fmla="*/ 105908 w 1953285"/>
                <a:gd name="connsiteY22" fmla="*/ 904785 h 2986134"/>
                <a:gd name="connsiteX23" fmla="*/ 278379 w 1953285"/>
                <a:gd name="connsiteY23" fmla="*/ 433148 h 2986134"/>
                <a:gd name="connsiteX24" fmla="*/ 443886 w 1953285"/>
                <a:gd name="connsiteY24" fmla="*/ 172515 h 2986134"/>
                <a:gd name="connsiteX25" fmla="*/ 612737 w 1953285"/>
                <a:gd name="connsiteY25" fmla="*/ 0 h 2986134"/>
                <a:gd name="connsiteX26" fmla="*/ 731959 w 1953285"/>
                <a:gd name="connsiteY26" fmla="*/ 332056 h 2986134"/>
                <a:gd name="connsiteX27" fmla="*/ 724845 w 1953285"/>
                <a:gd name="connsiteY27" fmla="*/ 678085 h 2986134"/>
                <a:gd name="connsiteX28" fmla="*/ 547743 w 1953285"/>
                <a:gd name="connsiteY28" fmla="*/ 1005788 h 2986134"/>
                <a:gd name="connsiteX29" fmla="*/ 550217 w 1953285"/>
                <a:gd name="connsiteY29" fmla="*/ 1049853 h 2986134"/>
                <a:gd name="connsiteX30" fmla="*/ 968955 w 1953285"/>
                <a:gd name="connsiteY30" fmla="*/ 813397 h 2986134"/>
                <a:gd name="connsiteX31" fmla="*/ 1461349 w 1953285"/>
                <a:gd name="connsiteY31" fmla="*/ 701311 h 2986134"/>
                <a:gd name="connsiteX32" fmla="*/ 1473951 w 1953285"/>
                <a:gd name="connsiteY32" fmla="*/ 708401 h 2986134"/>
                <a:gd name="connsiteX0" fmla="*/ 1473856 w 1953190"/>
                <a:gd name="connsiteY0" fmla="*/ 708401 h 2991508"/>
                <a:gd name="connsiteX1" fmla="*/ 1411263 w 1953190"/>
                <a:gd name="connsiteY1" fmla="*/ 919813 h 2991508"/>
                <a:gd name="connsiteX2" fmla="*/ 1190060 w 1953190"/>
                <a:gd name="connsiteY2" fmla="*/ 1213129 h 2991508"/>
                <a:gd name="connsiteX3" fmla="*/ 909179 w 1953190"/>
                <a:gd name="connsiteY3" fmla="*/ 1450576 h 2991508"/>
                <a:gd name="connsiteX4" fmla="*/ 566918 w 1953190"/>
                <a:gd name="connsiteY4" fmla="*/ 1632245 h 2991508"/>
                <a:gd name="connsiteX5" fmla="*/ 737266 w 1953190"/>
                <a:gd name="connsiteY5" fmla="*/ 1653421 h 2991508"/>
                <a:gd name="connsiteX6" fmla="*/ 1274880 w 1953190"/>
                <a:gd name="connsiteY6" fmla="*/ 1655250 h 2991508"/>
                <a:gd name="connsiteX7" fmla="*/ 1674972 w 1953190"/>
                <a:gd name="connsiteY7" fmla="*/ 1749816 h 2991508"/>
                <a:gd name="connsiteX8" fmla="*/ 1932261 w 1953190"/>
                <a:gd name="connsiteY8" fmla="*/ 1866208 h 2991508"/>
                <a:gd name="connsiteX9" fmla="*/ 1906135 w 1953190"/>
                <a:gd name="connsiteY9" fmla="*/ 1943962 h 2991508"/>
                <a:gd name="connsiteX10" fmla="*/ 1653148 w 1953190"/>
                <a:gd name="connsiteY10" fmla="*/ 2106263 h 2991508"/>
                <a:gd name="connsiteX11" fmla="*/ 1253056 w 1953190"/>
                <a:gd name="connsiteY11" fmla="*/ 2208104 h 2991508"/>
                <a:gd name="connsiteX12" fmla="*/ 935741 w 1953190"/>
                <a:gd name="connsiteY12" fmla="*/ 2195250 h 2991508"/>
                <a:gd name="connsiteX13" fmla="*/ 578649 w 1953190"/>
                <a:gd name="connsiteY13" fmla="*/ 2089164 h 2991508"/>
                <a:gd name="connsiteX14" fmla="*/ 321855 w 1953190"/>
                <a:gd name="connsiteY14" fmla="*/ 1949541 h 2991508"/>
                <a:gd name="connsiteX15" fmla="*/ 292128 w 1953190"/>
                <a:gd name="connsiteY15" fmla="*/ 2002232 h 2991508"/>
                <a:gd name="connsiteX16" fmla="*/ 341090 w 1953190"/>
                <a:gd name="connsiteY16" fmla="*/ 2395326 h 2991508"/>
                <a:gd name="connsiteX17" fmla="*/ 426405 w 1953190"/>
                <a:gd name="connsiteY17" fmla="*/ 2772335 h 2991508"/>
                <a:gd name="connsiteX18" fmla="*/ 465189 w 1953190"/>
                <a:gd name="connsiteY18" fmla="*/ 2891702 h 2991508"/>
                <a:gd name="connsiteX19" fmla="*/ 220668 w 1953190"/>
                <a:gd name="connsiteY19" fmla="*/ 2991507 h 2991508"/>
                <a:gd name="connsiteX20" fmla="*/ 48254 w 1953190"/>
                <a:gd name="connsiteY20" fmla="*/ 2358824 h 2991508"/>
                <a:gd name="connsiteX21" fmla="*/ 318 w 1953190"/>
                <a:gd name="connsiteY21" fmla="*/ 1730652 h 2991508"/>
                <a:gd name="connsiteX22" fmla="*/ 105813 w 1953190"/>
                <a:gd name="connsiteY22" fmla="*/ 904785 h 2991508"/>
                <a:gd name="connsiteX23" fmla="*/ 278284 w 1953190"/>
                <a:gd name="connsiteY23" fmla="*/ 433148 h 2991508"/>
                <a:gd name="connsiteX24" fmla="*/ 443791 w 1953190"/>
                <a:gd name="connsiteY24" fmla="*/ 172515 h 2991508"/>
                <a:gd name="connsiteX25" fmla="*/ 612642 w 1953190"/>
                <a:gd name="connsiteY25" fmla="*/ 0 h 2991508"/>
                <a:gd name="connsiteX26" fmla="*/ 731864 w 1953190"/>
                <a:gd name="connsiteY26" fmla="*/ 332056 h 2991508"/>
                <a:gd name="connsiteX27" fmla="*/ 724750 w 1953190"/>
                <a:gd name="connsiteY27" fmla="*/ 678085 h 2991508"/>
                <a:gd name="connsiteX28" fmla="*/ 547648 w 1953190"/>
                <a:gd name="connsiteY28" fmla="*/ 1005788 h 2991508"/>
                <a:gd name="connsiteX29" fmla="*/ 550122 w 1953190"/>
                <a:gd name="connsiteY29" fmla="*/ 1049853 h 2991508"/>
                <a:gd name="connsiteX30" fmla="*/ 968860 w 1953190"/>
                <a:gd name="connsiteY30" fmla="*/ 813397 h 2991508"/>
                <a:gd name="connsiteX31" fmla="*/ 1461254 w 1953190"/>
                <a:gd name="connsiteY31" fmla="*/ 701311 h 2991508"/>
                <a:gd name="connsiteX32" fmla="*/ 1473856 w 1953190"/>
                <a:gd name="connsiteY32" fmla="*/ 708401 h 2991508"/>
                <a:gd name="connsiteX0" fmla="*/ 1503680 w 1983014"/>
                <a:gd name="connsiteY0" fmla="*/ 708401 h 2991507"/>
                <a:gd name="connsiteX1" fmla="*/ 1441087 w 1983014"/>
                <a:gd name="connsiteY1" fmla="*/ 919813 h 2991507"/>
                <a:gd name="connsiteX2" fmla="*/ 1219884 w 1983014"/>
                <a:gd name="connsiteY2" fmla="*/ 1213129 h 2991507"/>
                <a:gd name="connsiteX3" fmla="*/ 939003 w 1983014"/>
                <a:gd name="connsiteY3" fmla="*/ 1450576 h 2991507"/>
                <a:gd name="connsiteX4" fmla="*/ 596742 w 1983014"/>
                <a:gd name="connsiteY4" fmla="*/ 1632245 h 2991507"/>
                <a:gd name="connsiteX5" fmla="*/ 767090 w 1983014"/>
                <a:gd name="connsiteY5" fmla="*/ 1653421 h 2991507"/>
                <a:gd name="connsiteX6" fmla="*/ 1304704 w 1983014"/>
                <a:gd name="connsiteY6" fmla="*/ 1655250 h 2991507"/>
                <a:gd name="connsiteX7" fmla="*/ 1704796 w 1983014"/>
                <a:gd name="connsiteY7" fmla="*/ 1749816 h 2991507"/>
                <a:gd name="connsiteX8" fmla="*/ 1962085 w 1983014"/>
                <a:gd name="connsiteY8" fmla="*/ 1866208 h 2991507"/>
                <a:gd name="connsiteX9" fmla="*/ 1935959 w 1983014"/>
                <a:gd name="connsiteY9" fmla="*/ 1943962 h 2991507"/>
                <a:gd name="connsiteX10" fmla="*/ 1682972 w 1983014"/>
                <a:gd name="connsiteY10" fmla="*/ 2106263 h 2991507"/>
                <a:gd name="connsiteX11" fmla="*/ 1282880 w 1983014"/>
                <a:gd name="connsiteY11" fmla="*/ 2208104 h 2991507"/>
                <a:gd name="connsiteX12" fmla="*/ 965565 w 1983014"/>
                <a:gd name="connsiteY12" fmla="*/ 2195250 h 2991507"/>
                <a:gd name="connsiteX13" fmla="*/ 608473 w 1983014"/>
                <a:gd name="connsiteY13" fmla="*/ 2089164 h 2991507"/>
                <a:gd name="connsiteX14" fmla="*/ 351679 w 1983014"/>
                <a:gd name="connsiteY14" fmla="*/ 1949541 h 2991507"/>
                <a:gd name="connsiteX15" fmla="*/ 321952 w 1983014"/>
                <a:gd name="connsiteY15" fmla="*/ 2002232 h 2991507"/>
                <a:gd name="connsiteX16" fmla="*/ 370914 w 1983014"/>
                <a:gd name="connsiteY16" fmla="*/ 2395326 h 2991507"/>
                <a:gd name="connsiteX17" fmla="*/ 456229 w 1983014"/>
                <a:gd name="connsiteY17" fmla="*/ 2772335 h 2991507"/>
                <a:gd name="connsiteX18" fmla="*/ 495013 w 1983014"/>
                <a:gd name="connsiteY18" fmla="*/ 2891702 h 2991507"/>
                <a:gd name="connsiteX19" fmla="*/ 250492 w 1983014"/>
                <a:gd name="connsiteY19" fmla="*/ 2991507 h 2991507"/>
                <a:gd name="connsiteX20" fmla="*/ 78078 w 1983014"/>
                <a:gd name="connsiteY20" fmla="*/ 2358824 h 2991507"/>
                <a:gd name="connsiteX21" fmla="*/ 129 w 1983014"/>
                <a:gd name="connsiteY21" fmla="*/ 1690577 h 2991507"/>
                <a:gd name="connsiteX22" fmla="*/ 135637 w 1983014"/>
                <a:gd name="connsiteY22" fmla="*/ 904785 h 2991507"/>
                <a:gd name="connsiteX23" fmla="*/ 308108 w 1983014"/>
                <a:gd name="connsiteY23" fmla="*/ 433148 h 2991507"/>
                <a:gd name="connsiteX24" fmla="*/ 473615 w 1983014"/>
                <a:gd name="connsiteY24" fmla="*/ 172515 h 2991507"/>
                <a:gd name="connsiteX25" fmla="*/ 642466 w 1983014"/>
                <a:gd name="connsiteY25" fmla="*/ 0 h 2991507"/>
                <a:gd name="connsiteX26" fmla="*/ 761688 w 1983014"/>
                <a:gd name="connsiteY26" fmla="*/ 332056 h 2991507"/>
                <a:gd name="connsiteX27" fmla="*/ 754574 w 1983014"/>
                <a:gd name="connsiteY27" fmla="*/ 678085 h 2991507"/>
                <a:gd name="connsiteX28" fmla="*/ 577472 w 1983014"/>
                <a:gd name="connsiteY28" fmla="*/ 1005788 h 2991507"/>
                <a:gd name="connsiteX29" fmla="*/ 579946 w 1983014"/>
                <a:gd name="connsiteY29" fmla="*/ 1049853 h 2991507"/>
                <a:gd name="connsiteX30" fmla="*/ 998684 w 1983014"/>
                <a:gd name="connsiteY30" fmla="*/ 813397 h 2991507"/>
                <a:gd name="connsiteX31" fmla="*/ 1491078 w 1983014"/>
                <a:gd name="connsiteY31" fmla="*/ 701311 h 2991507"/>
                <a:gd name="connsiteX32" fmla="*/ 1503680 w 1983014"/>
                <a:gd name="connsiteY32" fmla="*/ 708401 h 2991507"/>
                <a:gd name="connsiteX0" fmla="*/ 1503680 w 1983014"/>
                <a:gd name="connsiteY0" fmla="*/ 708401 h 2991507"/>
                <a:gd name="connsiteX1" fmla="*/ 1441087 w 1983014"/>
                <a:gd name="connsiteY1" fmla="*/ 919813 h 2991507"/>
                <a:gd name="connsiteX2" fmla="*/ 1219884 w 1983014"/>
                <a:gd name="connsiteY2" fmla="*/ 1213129 h 2991507"/>
                <a:gd name="connsiteX3" fmla="*/ 939003 w 1983014"/>
                <a:gd name="connsiteY3" fmla="*/ 1450576 h 2991507"/>
                <a:gd name="connsiteX4" fmla="*/ 596742 w 1983014"/>
                <a:gd name="connsiteY4" fmla="*/ 1632245 h 2991507"/>
                <a:gd name="connsiteX5" fmla="*/ 767090 w 1983014"/>
                <a:gd name="connsiteY5" fmla="*/ 1653421 h 2991507"/>
                <a:gd name="connsiteX6" fmla="*/ 1304704 w 1983014"/>
                <a:gd name="connsiteY6" fmla="*/ 1655250 h 2991507"/>
                <a:gd name="connsiteX7" fmla="*/ 1704796 w 1983014"/>
                <a:gd name="connsiteY7" fmla="*/ 1749816 h 2991507"/>
                <a:gd name="connsiteX8" fmla="*/ 1962085 w 1983014"/>
                <a:gd name="connsiteY8" fmla="*/ 1866208 h 2991507"/>
                <a:gd name="connsiteX9" fmla="*/ 1935959 w 1983014"/>
                <a:gd name="connsiteY9" fmla="*/ 1943962 h 2991507"/>
                <a:gd name="connsiteX10" fmla="*/ 1682972 w 1983014"/>
                <a:gd name="connsiteY10" fmla="*/ 2106263 h 2991507"/>
                <a:gd name="connsiteX11" fmla="*/ 1282880 w 1983014"/>
                <a:gd name="connsiteY11" fmla="*/ 2208104 h 2991507"/>
                <a:gd name="connsiteX12" fmla="*/ 965565 w 1983014"/>
                <a:gd name="connsiteY12" fmla="*/ 2195250 h 2991507"/>
                <a:gd name="connsiteX13" fmla="*/ 608473 w 1983014"/>
                <a:gd name="connsiteY13" fmla="*/ 2089164 h 2991507"/>
                <a:gd name="connsiteX14" fmla="*/ 351679 w 1983014"/>
                <a:gd name="connsiteY14" fmla="*/ 1949541 h 2991507"/>
                <a:gd name="connsiteX15" fmla="*/ 321952 w 1983014"/>
                <a:gd name="connsiteY15" fmla="*/ 2002232 h 2991507"/>
                <a:gd name="connsiteX16" fmla="*/ 370914 w 1983014"/>
                <a:gd name="connsiteY16" fmla="*/ 2395326 h 2991507"/>
                <a:gd name="connsiteX17" fmla="*/ 456229 w 1983014"/>
                <a:gd name="connsiteY17" fmla="*/ 2772335 h 2991507"/>
                <a:gd name="connsiteX18" fmla="*/ 495013 w 1983014"/>
                <a:gd name="connsiteY18" fmla="*/ 2891702 h 2991507"/>
                <a:gd name="connsiteX19" fmla="*/ 250492 w 1983014"/>
                <a:gd name="connsiteY19" fmla="*/ 2991507 h 2991507"/>
                <a:gd name="connsiteX20" fmla="*/ 78078 w 1983014"/>
                <a:gd name="connsiteY20" fmla="*/ 2358824 h 2991507"/>
                <a:gd name="connsiteX21" fmla="*/ 129 w 1983014"/>
                <a:gd name="connsiteY21" fmla="*/ 1690577 h 2991507"/>
                <a:gd name="connsiteX22" fmla="*/ 119976 w 1983014"/>
                <a:gd name="connsiteY22" fmla="*/ 908009 h 2991507"/>
                <a:gd name="connsiteX23" fmla="*/ 308108 w 1983014"/>
                <a:gd name="connsiteY23" fmla="*/ 433148 h 2991507"/>
                <a:gd name="connsiteX24" fmla="*/ 473615 w 1983014"/>
                <a:gd name="connsiteY24" fmla="*/ 172515 h 2991507"/>
                <a:gd name="connsiteX25" fmla="*/ 642466 w 1983014"/>
                <a:gd name="connsiteY25" fmla="*/ 0 h 2991507"/>
                <a:gd name="connsiteX26" fmla="*/ 761688 w 1983014"/>
                <a:gd name="connsiteY26" fmla="*/ 332056 h 2991507"/>
                <a:gd name="connsiteX27" fmla="*/ 754574 w 1983014"/>
                <a:gd name="connsiteY27" fmla="*/ 678085 h 2991507"/>
                <a:gd name="connsiteX28" fmla="*/ 577472 w 1983014"/>
                <a:gd name="connsiteY28" fmla="*/ 1005788 h 2991507"/>
                <a:gd name="connsiteX29" fmla="*/ 579946 w 1983014"/>
                <a:gd name="connsiteY29" fmla="*/ 1049853 h 2991507"/>
                <a:gd name="connsiteX30" fmla="*/ 998684 w 1983014"/>
                <a:gd name="connsiteY30" fmla="*/ 813397 h 2991507"/>
                <a:gd name="connsiteX31" fmla="*/ 1491078 w 1983014"/>
                <a:gd name="connsiteY31" fmla="*/ 701311 h 2991507"/>
                <a:gd name="connsiteX32" fmla="*/ 1503680 w 1983014"/>
                <a:gd name="connsiteY32" fmla="*/ 708401 h 2991507"/>
                <a:gd name="connsiteX0" fmla="*/ 1503680 w 1983014"/>
                <a:gd name="connsiteY0" fmla="*/ 708401 h 2991507"/>
                <a:gd name="connsiteX1" fmla="*/ 1441087 w 1983014"/>
                <a:gd name="connsiteY1" fmla="*/ 919813 h 2991507"/>
                <a:gd name="connsiteX2" fmla="*/ 1219884 w 1983014"/>
                <a:gd name="connsiteY2" fmla="*/ 1213129 h 2991507"/>
                <a:gd name="connsiteX3" fmla="*/ 939003 w 1983014"/>
                <a:gd name="connsiteY3" fmla="*/ 1450576 h 2991507"/>
                <a:gd name="connsiteX4" fmla="*/ 596742 w 1983014"/>
                <a:gd name="connsiteY4" fmla="*/ 1632245 h 2991507"/>
                <a:gd name="connsiteX5" fmla="*/ 767090 w 1983014"/>
                <a:gd name="connsiteY5" fmla="*/ 1653421 h 2991507"/>
                <a:gd name="connsiteX6" fmla="*/ 1304704 w 1983014"/>
                <a:gd name="connsiteY6" fmla="*/ 1655250 h 2991507"/>
                <a:gd name="connsiteX7" fmla="*/ 1704796 w 1983014"/>
                <a:gd name="connsiteY7" fmla="*/ 1749816 h 2991507"/>
                <a:gd name="connsiteX8" fmla="*/ 1962085 w 1983014"/>
                <a:gd name="connsiteY8" fmla="*/ 1866208 h 2991507"/>
                <a:gd name="connsiteX9" fmla="*/ 1935959 w 1983014"/>
                <a:gd name="connsiteY9" fmla="*/ 1943962 h 2991507"/>
                <a:gd name="connsiteX10" fmla="*/ 1682972 w 1983014"/>
                <a:gd name="connsiteY10" fmla="*/ 2106263 h 2991507"/>
                <a:gd name="connsiteX11" fmla="*/ 1282880 w 1983014"/>
                <a:gd name="connsiteY11" fmla="*/ 2208104 h 2991507"/>
                <a:gd name="connsiteX12" fmla="*/ 965565 w 1983014"/>
                <a:gd name="connsiteY12" fmla="*/ 2195250 h 2991507"/>
                <a:gd name="connsiteX13" fmla="*/ 608473 w 1983014"/>
                <a:gd name="connsiteY13" fmla="*/ 2089164 h 2991507"/>
                <a:gd name="connsiteX14" fmla="*/ 351679 w 1983014"/>
                <a:gd name="connsiteY14" fmla="*/ 1949541 h 2991507"/>
                <a:gd name="connsiteX15" fmla="*/ 321952 w 1983014"/>
                <a:gd name="connsiteY15" fmla="*/ 2002232 h 2991507"/>
                <a:gd name="connsiteX16" fmla="*/ 370914 w 1983014"/>
                <a:gd name="connsiteY16" fmla="*/ 2395326 h 2991507"/>
                <a:gd name="connsiteX17" fmla="*/ 456229 w 1983014"/>
                <a:gd name="connsiteY17" fmla="*/ 2772335 h 2991507"/>
                <a:gd name="connsiteX18" fmla="*/ 552973 w 1983014"/>
                <a:gd name="connsiteY18" fmla="*/ 2882494 h 2991507"/>
                <a:gd name="connsiteX19" fmla="*/ 250492 w 1983014"/>
                <a:gd name="connsiteY19" fmla="*/ 2991507 h 2991507"/>
                <a:gd name="connsiteX20" fmla="*/ 78078 w 1983014"/>
                <a:gd name="connsiteY20" fmla="*/ 2358824 h 2991507"/>
                <a:gd name="connsiteX21" fmla="*/ 129 w 1983014"/>
                <a:gd name="connsiteY21" fmla="*/ 1690577 h 2991507"/>
                <a:gd name="connsiteX22" fmla="*/ 119976 w 1983014"/>
                <a:gd name="connsiteY22" fmla="*/ 908009 h 2991507"/>
                <a:gd name="connsiteX23" fmla="*/ 308108 w 1983014"/>
                <a:gd name="connsiteY23" fmla="*/ 433148 h 2991507"/>
                <a:gd name="connsiteX24" fmla="*/ 473615 w 1983014"/>
                <a:gd name="connsiteY24" fmla="*/ 172515 h 2991507"/>
                <a:gd name="connsiteX25" fmla="*/ 642466 w 1983014"/>
                <a:gd name="connsiteY25" fmla="*/ 0 h 2991507"/>
                <a:gd name="connsiteX26" fmla="*/ 761688 w 1983014"/>
                <a:gd name="connsiteY26" fmla="*/ 332056 h 2991507"/>
                <a:gd name="connsiteX27" fmla="*/ 754574 w 1983014"/>
                <a:gd name="connsiteY27" fmla="*/ 678085 h 2991507"/>
                <a:gd name="connsiteX28" fmla="*/ 577472 w 1983014"/>
                <a:gd name="connsiteY28" fmla="*/ 1005788 h 2991507"/>
                <a:gd name="connsiteX29" fmla="*/ 579946 w 1983014"/>
                <a:gd name="connsiteY29" fmla="*/ 1049853 h 2991507"/>
                <a:gd name="connsiteX30" fmla="*/ 998684 w 1983014"/>
                <a:gd name="connsiteY30" fmla="*/ 813397 h 2991507"/>
                <a:gd name="connsiteX31" fmla="*/ 1491078 w 1983014"/>
                <a:gd name="connsiteY31" fmla="*/ 701311 h 2991507"/>
                <a:gd name="connsiteX32" fmla="*/ 1503680 w 1983014"/>
                <a:gd name="connsiteY32" fmla="*/ 708401 h 2991507"/>
                <a:gd name="connsiteX0" fmla="*/ 1503680 w 1983014"/>
                <a:gd name="connsiteY0" fmla="*/ 708401 h 2991507"/>
                <a:gd name="connsiteX1" fmla="*/ 1441087 w 1983014"/>
                <a:gd name="connsiteY1" fmla="*/ 919813 h 2991507"/>
                <a:gd name="connsiteX2" fmla="*/ 1219884 w 1983014"/>
                <a:gd name="connsiteY2" fmla="*/ 1213129 h 2991507"/>
                <a:gd name="connsiteX3" fmla="*/ 939003 w 1983014"/>
                <a:gd name="connsiteY3" fmla="*/ 1450576 h 2991507"/>
                <a:gd name="connsiteX4" fmla="*/ 596742 w 1983014"/>
                <a:gd name="connsiteY4" fmla="*/ 1632245 h 2991507"/>
                <a:gd name="connsiteX5" fmla="*/ 767090 w 1983014"/>
                <a:gd name="connsiteY5" fmla="*/ 1653421 h 2991507"/>
                <a:gd name="connsiteX6" fmla="*/ 1304704 w 1983014"/>
                <a:gd name="connsiteY6" fmla="*/ 1655250 h 2991507"/>
                <a:gd name="connsiteX7" fmla="*/ 1704796 w 1983014"/>
                <a:gd name="connsiteY7" fmla="*/ 1749816 h 2991507"/>
                <a:gd name="connsiteX8" fmla="*/ 1962085 w 1983014"/>
                <a:gd name="connsiteY8" fmla="*/ 1866208 h 2991507"/>
                <a:gd name="connsiteX9" fmla="*/ 1935959 w 1983014"/>
                <a:gd name="connsiteY9" fmla="*/ 1943962 h 2991507"/>
                <a:gd name="connsiteX10" fmla="*/ 1682972 w 1983014"/>
                <a:gd name="connsiteY10" fmla="*/ 2106263 h 2991507"/>
                <a:gd name="connsiteX11" fmla="*/ 1282880 w 1983014"/>
                <a:gd name="connsiteY11" fmla="*/ 2208104 h 2991507"/>
                <a:gd name="connsiteX12" fmla="*/ 965565 w 1983014"/>
                <a:gd name="connsiteY12" fmla="*/ 2195250 h 2991507"/>
                <a:gd name="connsiteX13" fmla="*/ 608473 w 1983014"/>
                <a:gd name="connsiteY13" fmla="*/ 2089164 h 2991507"/>
                <a:gd name="connsiteX14" fmla="*/ 351679 w 1983014"/>
                <a:gd name="connsiteY14" fmla="*/ 1949541 h 2991507"/>
                <a:gd name="connsiteX15" fmla="*/ 321952 w 1983014"/>
                <a:gd name="connsiteY15" fmla="*/ 2002232 h 2991507"/>
                <a:gd name="connsiteX16" fmla="*/ 370914 w 1983014"/>
                <a:gd name="connsiteY16" fmla="*/ 2395326 h 2991507"/>
                <a:gd name="connsiteX17" fmla="*/ 488935 w 1983014"/>
                <a:gd name="connsiteY17" fmla="*/ 2732957 h 2991507"/>
                <a:gd name="connsiteX18" fmla="*/ 552973 w 1983014"/>
                <a:gd name="connsiteY18" fmla="*/ 2882494 h 2991507"/>
                <a:gd name="connsiteX19" fmla="*/ 250492 w 1983014"/>
                <a:gd name="connsiteY19" fmla="*/ 2991507 h 2991507"/>
                <a:gd name="connsiteX20" fmla="*/ 78078 w 1983014"/>
                <a:gd name="connsiteY20" fmla="*/ 2358824 h 2991507"/>
                <a:gd name="connsiteX21" fmla="*/ 129 w 1983014"/>
                <a:gd name="connsiteY21" fmla="*/ 1690577 h 2991507"/>
                <a:gd name="connsiteX22" fmla="*/ 119976 w 1983014"/>
                <a:gd name="connsiteY22" fmla="*/ 908009 h 2991507"/>
                <a:gd name="connsiteX23" fmla="*/ 308108 w 1983014"/>
                <a:gd name="connsiteY23" fmla="*/ 433148 h 2991507"/>
                <a:gd name="connsiteX24" fmla="*/ 473615 w 1983014"/>
                <a:gd name="connsiteY24" fmla="*/ 172515 h 2991507"/>
                <a:gd name="connsiteX25" fmla="*/ 642466 w 1983014"/>
                <a:gd name="connsiteY25" fmla="*/ 0 h 2991507"/>
                <a:gd name="connsiteX26" fmla="*/ 761688 w 1983014"/>
                <a:gd name="connsiteY26" fmla="*/ 332056 h 2991507"/>
                <a:gd name="connsiteX27" fmla="*/ 754574 w 1983014"/>
                <a:gd name="connsiteY27" fmla="*/ 678085 h 2991507"/>
                <a:gd name="connsiteX28" fmla="*/ 577472 w 1983014"/>
                <a:gd name="connsiteY28" fmla="*/ 1005788 h 2991507"/>
                <a:gd name="connsiteX29" fmla="*/ 579946 w 1983014"/>
                <a:gd name="connsiteY29" fmla="*/ 1049853 h 2991507"/>
                <a:gd name="connsiteX30" fmla="*/ 998684 w 1983014"/>
                <a:gd name="connsiteY30" fmla="*/ 813397 h 2991507"/>
                <a:gd name="connsiteX31" fmla="*/ 1491078 w 1983014"/>
                <a:gd name="connsiteY31" fmla="*/ 701311 h 2991507"/>
                <a:gd name="connsiteX32" fmla="*/ 1503680 w 1983014"/>
                <a:gd name="connsiteY32" fmla="*/ 708401 h 2991507"/>
                <a:gd name="connsiteX0" fmla="*/ 1503680 w 1983014"/>
                <a:gd name="connsiteY0" fmla="*/ 708401 h 2991507"/>
                <a:gd name="connsiteX1" fmla="*/ 1441087 w 1983014"/>
                <a:gd name="connsiteY1" fmla="*/ 919813 h 2991507"/>
                <a:gd name="connsiteX2" fmla="*/ 1219884 w 1983014"/>
                <a:gd name="connsiteY2" fmla="*/ 1213129 h 2991507"/>
                <a:gd name="connsiteX3" fmla="*/ 939003 w 1983014"/>
                <a:gd name="connsiteY3" fmla="*/ 1450576 h 2991507"/>
                <a:gd name="connsiteX4" fmla="*/ 596742 w 1983014"/>
                <a:gd name="connsiteY4" fmla="*/ 1632245 h 2991507"/>
                <a:gd name="connsiteX5" fmla="*/ 767090 w 1983014"/>
                <a:gd name="connsiteY5" fmla="*/ 1653421 h 2991507"/>
                <a:gd name="connsiteX6" fmla="*/ 1304704 w 1983014"/>
                <a:gd name="connsiteY6" fmla="*/ 1655250 h 2991507"/>
                <a:gd name="connsiteX7" fmla="*/ 1704796 w 1983014"/>
                <a:gd name="connsiteY7" fmla="*/ 1749816 h 2991507"/>
                <a:gd name="connsiteX8" fmla="*/ 1962085 w 1983014"/>
                <a:gd name="connsiteY8" fmla="*/ 1866208 h 2991507"/>
                <a:gd name="connsiteX9" fmla="*/ 1935959 w 1983014"/>
                <a:gd name="connsiteY9" fmla="*/ 1943962 h 2991507"/>
                <a:gd name="connsiteX10" fmla="*/ 1682972 w 1983014"/>
                <a:gd name="connsiteY10" fmla="*/ 2106263 h 2991507"/>
                <a:gd name="connsiteX11" fmla="*/ 1282880 w 1983014"/>
                <a:gd name="connsiteY11" fmla="*/ 2208104 h 2991507"/>
                <a:gd name="connsiteX12" fmla="*/ 965565 w 1983014"/>
                <a:gd name="connsiteY12" fmla="*/ 2195250 h 2991507"/>
                <a:gd name="connsiteX13" fmla="*/ 608473 w 1983014"/>
                <a:gd name="connsiteY13" fmla="*/ 2089164 h 2991507"/>
                <a:gd name="connsiteX14" fmla="*/ 351679 w 1983014"/>
                <a:gd name="connsiteY14" fmla="*/ 1949541 h 2991507"/>
                <a:gd name="connsiteX15" fmla="*/ 321952 w 1983014"/>
                <a:gd name="connsiteY15" fmla="*/ 2002232 h 2991507"/>
                <a:gd name="connsiteX16" fmla="*/ 396789 w 1983014"/>
                <a:gd name="connsiteY16" fmla="*/ 2349194 h 2991507"/>
                <a:gd name="connsiteX17" fmla="*/ 488935 w 1983014"/>
                <a:gd name="connsiteY17" fmla="*/ 2732957 h 2991507"/>
                <a:gd name="connsiteX18" fmla="*/ 552973 w 1983014"/>
                <a:gd name="connsiteY18" fmla="*/ 2882494 h 2991507"/>
                <a:gd name="connsiteX19" fmla="*/ 250492 w 1983014"/>
                <a:gd name="connsiteY19" fmla="*/ 2991507 h 2991507"/>
                <a:gd name="connsiteX20" fmla="*/ 78078 w 1983014"/>
                <a:gd name="connsiteY20" fmla="*/ 2358824 h 2991507"/>
                <a:gd name="connsiteX21" fmla="*/ 129 w 1983014"/>
                <a:gd name="connsiteY21" fmla="*/ 1690577 h 2991507"/>
                <a:gd name="connsiteX22" fmla="*/ 119976 w 1983014"/>
                <a:gd name="connsiteY22" fmla="*/ 908009 h 2991507"/>
                <a:gd name="connsiteX23" fmla="*/ 308108 w 1983014"/>
                <a:gd name="connsiteY23" fmla="*/ 433148 h 2991507"/>
                <a:gd name="connsiteX24" fmla="*/ 473615 w 1983014"/>
                <a:gd name="connsiteY24" fmla="*/ 172515 h 2991507"/>
                <a:gd name="connsiteX25" fmla="*/ 642466 w 1983014"/>
                <a:gd name="connsiteY25" fmla="*/ 0 h 2991507"/>
                <a:gd name="connsiteX26" fmla="*/ 761688 w 1983014"/>
                <a:gd name="connsiteY26" fmla="*/ 332056 h 2991507"/>
                <a:gd name="connsiteX27" fmla="*/ 754574 w 1983014"/>
                <a:gd name="connsiteY27" fmla="*/ 678085 h 2991507"/>
                <a:gd name="connsiteX28" fmla="*/ 577472 w 1983014"/>
                <a:gd name="connsiteY28" fmla="*/ 1005788 h 2991507"/>
                <a:gd name="connsiteX29" fmla="*/ 579946 w 1983014"/>
                <a:gd name="connsiteY29" fmla="*/ 1049853 h 2991507"/>
                <a:gd name="connsiteX30" fmla="*/ 998684 w 1983014"/>
                <a:gd name="connsiteY30" fmla="*/ 813397 h 2991507"/>
                <a:gd name="connsiteX31" fmla="*/ 1491078 w 1983014"/>
                <a:gd name="connsiteY31" fmla="*/ 701311 h 2991507"/>
                <a:gd name="connsiteX32" fmla="*/ 1503680 w 1983014"/>
                <a:gd name="connsiteY32" fmla="*/ 708401 h 2991507"/>
                <a:gd name="connsiteX0" fmla="*/ 1503680 w 1983014"/>
                <a:gd name="connsiteY0" fmla="*/ 708401 h 2991507"/>
                <a:gd name="connsiteX1" fmla="*/ 1441087 w 1983014"/>
                <a:gd name="connsiteY1" fmla="*/ 919813 h 2991507"/>
                <a:gd name="connsiteX2" fmla="*/ 1219884 w 1983014"/>
                <a:gd name="connsiteY2" fmla="*/ 1213129 h 2991507"/>
                <a:gd name="connsiteX3" fmla="*/ 939003 w 1983014"/>
                <a:gd name="connsiteY3" fmla="*/ 1450576 h 2991507"/>
                <a:gd name="connsiteX4" fmla="*/ 596742 w 1983014"/>
                <a:gd name="connsiteY4" fmla="*/ 1632245 h 2991507"/>
                <a:gd name="connsiteX5" fmla="*/ 767090 w 1983014"/>
                <a:gd name="connsiteY5" fmla="*/ 1653421 h 2991507"/>
                <a:gd name="connsiteX6" fmla="*/ 1304704 w 1983014"/>
                <a:gd name="connsiteY6" fmla="*/ 1655250 h 2991507"/>
                <a:gd name="connsiteX7" fmla="*/ 1704796 w 1983014"/>
                <a:gd name="connsiteY7" fmla="*/ 1749816 h 2991507"/>
                <a:gd name="connsiteX8" fmla="*/ 1962085 w 1983014"/>
                <a:gd name="connsiteY8" fmla="*/ 1866208 h 2991507"/>
                <a:gd name="connsiteX9" fmla="*/ 1935959 w 1983014"/>
                <a:gd name="connsiteY9" fmla="*/ 1943962 h 2991507"/>
                <a:gd name="connsiteX10" fmla="*/ 1682972 w 1983014"/>
                <a:gd name="connsiteY10" fmla="*/ 2106263 h 2991507"/>
                <a:gd name="connsiteX11" fmla="*/ 1282880 w 1983014"/>
                <a:gd name="connsiteY11" fmla="*/ 2208104 h 2991507"/>
                <a:gd name="connsiteX12" fmla="*/ 965565 w 1983014"/>
                <a:gd name="connsiteY12" fmla="*/ 2195250 h 2991507"/>
                <a:gd name="connsiteX13" fmla="*/ 608473 w 1983014"/>
                <a:gd name="connsiteY13" fmla="*/ 2089164 h 2991507"/>
                <a:gd name="connsiteX14" fmla="*/ 351679 w 1983014"/>
                <a:gd name="connsiteY14" fmla="*/ 1949541 h 2991507"/>
                <a:gd name="connsiteX15" fmla="*/ 342833 w 1983014"/>
                <a:gd name="connsiteY15" fmla="*/ 1997936 h 2991507"/>
                <a:gd name="connsiteX16" fmla="*/ 396789 w 1983014"/>
                <a:gd name="connsiteY16" fmla="*/ 2349194 h 2991507"/>
                <a:gd name="connsiteX17" fmla="*/ 488935 w 1983014"/>
                <a:gd name="connsiteY17" fmla="*/ 2732957 h 2991507"/>
                <a:gd name="connsiteX18" fmla="*/ 552973 w 1983014"/>
                <a:gd name="connsiteY18" fmla="*/ 2882494 h 2991507"/>
                <a:gd name="connsiteX19" fmla="*/ 250492 w 1983014"/>
                <a:gd name="connsiteY19" fmla="*/ 2991507 h 2991507"/>
                <a:gd name="connsiteX20" fmla="*/ 78078 w 1983014"/>
                <a:gd name="connsiteY20" fmla="*/ 2358824 h 2991507"/>
                <a:gd name="connsiteX21" fmla="*/ 129 w 1983014"/>
                <a:gd name="connsiteY21" fmla="*/ 1690577 h 2991507"/>
                <a:gd name="connsiteX22" fmla="*/ 119976 w 1983014"/>
                <a:gd name="connsiteY22" fmla="*/ 908009 h 2991507"/>
                <a:gd name="connsiteX23" fmla="*/ 308108 w 1983014"/>
                <a:gd name="connsiteY23" fmla="*/ 433148 h 2991507"/>
                <a:gd name="connsiteX24" fmla="*/ 473615 w 1983014"/>
                <a:gd name="connsiteY24" fmla="*/ 172515 h 2991507"/>
                <a:gd name="connsiteX25" fmla="*/ 642466 w 1983014"/>
                <a:gd name="connsiteY25" fmla="*/ 0 h 2991507"/>
                <a:gd name="connsiteX26" fmla="*/ 761688 w 1983014"/>
                <a:gd name="connsiteY26" fmla="*/ 332056 h 2991507"/>
                <a:gd name="connsiteX27" fmla="*/ 754574 w 1983014"/>
                <a:gd name="connsiteY27" fmla="*/ 678085 h 2991507"/>
                <a:gd name="connsiteX28" fmla="*/ 577472 w 1983014"/>
                <a:gd name="connsiteY28" fmla="*/ 1005788 h 2991507"/>
                <a:gd name="connsiteX29" fmla="*/ 579946 w 1983014"/>
                <a:gd name="connsiteY29" fmla="*/ 1049853 h 2991507"/>
                <a:gd name="connsiteX30" fmla="*/ 998684 w 1983014"/>
                <a:gd name="connsiteY30" fmla="*/ 813397 h 2991507"/>
                <a:gd name="connsiteX31" fmla="*/ 1491078 w 1983014"/>
                <a:gd name="connsiteY31" fmla="*/ 701311 h 2991507"/>
                <a:gd name="connsiteX32" fmla="*/ 1503680 w 1983014"/>
                <a:gd name="connsiteY32" fmla="*/ 708401 h 2991507"/>
                <a:gd name="connsiteX0" fmla="*/ 1503680 w 1983014"/>
                <a:gd name="connsiteY0" fmla="*/ 708401 h 2991507"/>
                <a:gd name="connsiteX1" fmla="*/ 1441087 w 1983014"/>
                <a:gd name="connsiteY1" fmla="*/ 919813 h 2991507"/>
                <a:gd name="connsiteX2" fmla="*/ 1219884 w 1983014"/>
                <a:gd name="connsiteY2" fmla="*/ 1213129 h 2991507"/>
                <a:gd name="connsiteX3" fmla="*/ 939003 w 1983014"/>
                <a:gd name="connsiteY3" fmla="*/ 1450576 h 2991507"/>
                <a:gd name="connsiteX4" fmla="*/ 596742 w 1983014"/>
                <a:gd name="connsiteY4" fmla="*/ 1632245 h 2991507"/>
                <a:gd name="connsiteX5" fmla="*/ 767090 w 1983014"/>
                <a:gd name="connsiteY5" fmla="*/ 1653421 h 2991507"/>
                <a:gd name="connsiteX6" fmla="*/ 1304704 w 1983014"/>
                <a:gd name="connsiteY6" fmla="*/ 1655250 h 2991507"/>
                <a:gd name="connsiteX7" fmla="*/ 1704796 w 1983014"/>
                <a:gd name="connsiteY7" fmla="*/ 1749816 h 2991507"/>
                <a:gd name="connsiteX8" fmla="*/ 1962085 w 1983014"/>
                <a:gd name="connsiteY8" fmla="*/ 1866208 h 2991507"/>
                <a:gd name="connsiteX9" fmla="*/ 1935959 w 1983014"/>
                <a:gd name="connsiteY9" fmla="*/ 1943962 h 2991507"/>
                <a:gd name="connsiteX10" fmla="*/ 1682972 w 1983014"/>
                <a:gd name="connsiteY10" fmla="*/ 2106263 h 2991507"/>
                <a:gd name="connsiteX11" fmla="*/ 1282880 w 1983014"/>
                <a:gd name="connsiteY11" fmla="*/ 2208104 h 2991507"/>
                <a:gd name="connsiteX12" fmla="*/ 965565 w 1983014"/>
                <a:gd name="connsiteY12" fmla="*/ 2195250 h 2991507"/>
                <a:gd name="connsiteX13" fmla="*/ 608473 w 1983014"/>
                <a:gd name="connsiteY13" fmla="*/ 2089164 h 2991507"/>
                <a:gd name="connsiteX14" fmla="*/ 351679 w 1983014"/>
                <a:gd name="connsiteY14" fmla="*/ 1949541 h 2991507"/>
                <a:gd name="connsiteX15" fmla="*/ 342833 w 1983014"/>
                <a:gd name="connsiteY15" fmla="*/ 1997936 h 2991507"/>
                <a:gd name="connsiteX16" fmla="*/ 396789 w 1983014"/>
                <a:gd name="connsiteY16" fmla="*/ 2349194 h 2991507"/>
                <a:gd name="connsiteX17" fmla="*/ 488935 w 1983014"/>
                <a:gd name="connsiteY17" fmla="*/ 2732957 h 2991507"/>
                <a:gd name="connsiteX18" fmla="*/ 552973 w 1983014"/>
                <a:gd name="connsiteY18" fmla="*/ 2882494 h 2991507"/>
                <a:gd name="connsiteX19" fmla="*/ 250492 w 1983014"/>
                <a:gd name="connsiteY19" fmla="*/ 2991507 h 2991507"/>
                <a:gd name="connsiteX20" fmla="*/ 78078 w 1983014"/>
                <a:gd name="connsiteY20" fmla="*/ 2358824 h 2991507"/>
                <a:gd name="connsiteX21" fmla="*/ 129 w 1983014"/>
                <a:gd name="connsiteY21" fmla="*/ 1690577 h 2991507"/>
                <a:gd name="connsiteX22" fmla="*/ 119976 w 1983014"/>
                <a:gd name="connsiteY22" fmla="*/ 908009 h 2991507"/>
                <a:gd name="connsiteX23" fmla="*/ 308108 w 1983014"/>
                <a:gd name="connsiteY23" fmla="*/ 433148 h 2991507"/>
                <a:gd name="connsiteX24" fmla="*/ 473615 w 1983014"/>
                <a:gd name="connsiteY24" fmla="*/ 172515 h 2991507"/>
                <a:gd name="connsiteX25" fmla="*/ 642466 w 1983014"/>
                <a:gd name="connsiteY25" fmla="*/ 0 h 2991507"/>
                <a:gd name="connsiteX26" fmla="*/ 761688 w 1983014"/>
                <a:gd name="connsiteY26" fmla="*/ 332056 h 2991507"/>
                <a:gd name="connsiteX27" fmla="*/ 754574 w 1983014"/>
                <a:gd name="connsiteY27" fmla="*/ 678085 h 2991507"/>
                <a:gd name="connsiteX28" fmla="*/ 577472 w 1983014"/>
                <a:gd name="connsiteY28" fmla="*/ 1005788 h 2991507"/>
                <a:gd name="connsiteX29" fmla="*/ 579946 w 1983014"/>
                <a:gd name="connsiteY29" fmla="*/ 1049853 h 2991507"/>
                <a:gd name="connsiteX30" fmla="*/ 998684 w 1983014"/>
                <a:gd name="connsiteY30" fmla="*/ 813397 h 2991507"/>
                <a:gd name="connsiteX31" fmla="*/ 1491078 w 1983014"/>
                <a:gd name="connsiteY31" fmla="*/ 701311 h 2991507"/>
                <a:gd name="connsiteX32" fmla="*/ 1503680 w 1983014"/>
                <a:gd name="connsiteY32" fmla="*/ 708401 h 2991507"/>
                <a:gd name="connsiteX0" fmla="*/ 1503750 w 1983084"/>
                <a:gd name="connsiteY0" fmla="*/ 708401 h 2991507"/>
                <a:gd name="connsiteX1" fmla="*/ 1441157 w 1983084"/>
                <a:gd name="connsiteY1" fmla="*/ 919813 h 2991507"/>
                <a:gd name="connsiteX2" fmla="*/ 1219954 w 1983084"/>
                <a:gd name="connsiteY2" fmla="*/ 1213129 h 2991507"/>
                <a:gd name="connsiteX3" fmla="*/ 939073 w 1983084"/>
                <a:gd name="connsiteY3" fmla="*/ 1450576 h 2991507"/>
                <a:gd name="connsiteX4" fmla="*/ 596812 w 1983084"/>
                <a:gd name="connsiteY4" fmla="*/ 1632245 h 2991507"/>
                <a:gd name="connsiteX5" fmla="*/ 767160 w 1983084"/>
                <a:gd name="connsiteY5" fmla="*/ 1653421 h 2991507"/>
                <a:gd name="connsiteX6" fmla="*/ 1304774 w 1983084"/>
                <a:gd name="connsiteY6" fmla="*/ 1655250 h 2991507"/>
                <a:gd name="connsiteX7" fmla="*/ 1704866 w 1983084"/>
                <a:gd name="connsiteY7" fmla="*/ 1749816 h 2991507"/>
                <a:gd name="connsiteX8" fmla="*/ 1962155 w 1983084"/>
                <a:gd name="connsiteY8" fmla="*/ 1866208 h 2991507"/>
                <a:gd name="connsiteX9" fmla="*/ 1936029 w 1983084"/>
                <a:gd name="connsiteY9" fmla="*/ 1943962 h 2991507"/>
                <a:gd name="connsiteX10" fmla="*/ 1683042 w 1983084"/>
                <a:gd name="connsiteY10" fmla="*/ 2106263 h 2991507"/>
                <a:gd name="connsiteX11" fmla="*/ 1282950 w 1983084"/>
                <a:gd name="connsiteY11" fmla="*/ 2208104 h 2991507"/>
                <a:gd name="connsiteX12" fmla="*/ 965635 w 1983084"/>
                <a:gd name="connsiteY12" fmla="*/ 2195250 h 2991507"/>
                <a:gd name="connsiteX13" fmla="*/ 608543 w 1983084"/>
                <a:gd name="connsiteY13" fmla="*/ 2089164 h 2991507"/>
                <a:gd name="connsiteX14" fmla="*/ 351749 w 1983084"/>
                <a:gd name="connsiteY14" fmla="*/ 1949541 h 2991507"/>
                <a:gd name="connsiteX15" fmla="*/ 342903 w 1983084"/>
                <a:gd name="connsiteY15" fmla="*/ 1997936 h 2991507"/>
                <a:gd name="connsiteX16" fmla="*/ 396859 w 1983084"/>
                <a:gd name="connsiteY16" fmla="*/ 2349194 h 2991507"/>
                <a:gd name="connsiteX17" fmla="*/ 489005 w 1983084"/>
                <a:gd name="connsiteY17" fmla="*/ 2732957 h 2991507"/>
                <a:gd name="connsiteX18" fmla="*/ 553043 w 1983084"/>
                <a:gd name="connsiteY18" fmla="*/ 2882494 h 2991507"/>
                <a:gd name="connsiteX19" fmla="*/ 250562 w 1983084"/>
                <a:gd name="connsiteY19" fmla="*/ 2991507 h 2991507"/>
                <a:gd name="connsiteX20" fmla="*/ 63305 w 1983084"/>
                <a:gd name="connsiteY20" fmla="*/ 2363639 h 2991507"/>
                <a:gd name="connsiteX21" fmla="*/ 199 w 1983084"/>
                <a:gd name="connsiteY21" fmla="*/ 1690577 h 2991507"/>
                <a:gd name="connsiteX22" fmla="*/ 120046 w 1983084"/>
                <a:gd name="connsiteY22" fmla="*/ 908009 h 2991507"/>
                <a:gd name="connsiteX23" fmla="*/ 308178 w 1983084"/>
                <a:gd name="connsiteY23" fmla="*/ 433148 h 2991507"/>
                <a:gd name="connsiteX24" fmla="*/ 473685 w 1983084"/>
                <a:gd name="connsiteY24" fmla="*/ 172515 h 2991507"/>
                <a:gd name="connsiteX25" fmla="*/ 642536 w 1983084"/>
                <a:gd name="connsiteY25" fmla="*/ 0 h 2991507"/>
                <a:gd name="connsiteX26" fmla="*/ 761758 w 1983084"/>
                <a:gd name="connsiteY26" fmla="*/ 332056 h 2991507"/>
                <a:gd name="connsiteX27" fmla="*/ 754644 w 1983084"/>
                <a:gd name="connsiteY27" fmla="*/ 678085 h 2991507"/>
                <a:gd name="connsiteX28" fmla="*/ 577542 w 1983084"/>
                <a:gd name="connsiteY28" fmla="*/ 1005788 h 2991507"/>
                <a:gd name="connsiteX29" fmla="*/ 580016 w 1983084"/>
                <a:gd name="connsiteY29" fmla="*/ 1049853 h 2991507"/>
                <a:gd name="connsiteX30" fmla="*/ 998754 w 1983084"/>
                <a:gd name="connsiteY30" fmla="*/ 813397 h 2991507"/>
                <a:gd name="connsiteX31" fmla="*/ 1491148 w 1983084"/>
                <a:gd name="connsiteY31" fmla="*/ 701311 h 2991507"/>
                <a:gd name="connsiteX32" fmla="*/ 1503750 w 1983084"/>
                <a:gd name="connsiteY32" fmla="*/ 708401 h 2991507"/>
                <a:gd name="connsiteX0" fmla="*/ 1503751 w 1983085"/>
                <a:gd name="connsiteY0" fmla="*/ 708401 h 2991507"/>
                <a:gd name="connsiteX1" fmla="*/ 1441158 w 1983085"/>
                <a:gd name="connsiteY1" fmla="*/ 919813 h 2991507"/>
                <a:gd name="connsiteX2" fmla="*/ 1219955 w 1983085"/>
                <a:gd name="connsiteY2" fmla="*/ 1213129 h 2991507"/>
                <a:gd name="connsiteX3" fmla="*/ 939074 w 1983085"/>
                <a:gd name="connsiteY3" fmla="*/ 1450576 h 2991507"/>
                <a:gd name="connsiteX4" fmla="*/ 596813 w 1983085"/>
                <a:gd name="connsiteY4" fmla="*/ 1632245 h 2991507"/>
                <a:gd name="connsiteX5" fmla="*/ 767161 w 1983085"/>
                <a:gd name="connsiteY5" fmla="*/ 1653421 h 2991507"/>
                <a:gd name="connsiteX6" fmla="*/ 1304775 w 1983085"/>
                <a:gd name="connsiteY6" fmla="*/ 1655250 h 2991507"/>
                <a:gd name="connsiteX7" fmla="*/ 1704867 w 1983085"/>
                <a:gd name="connsiteY7" fmla="*/ 1749816 h 2991507"/>
                <a:gd name="connsiteX8" fmla="*/ 1962156 w 1983085"/>
                <a:gd name="connsiteY8" fmla="*/ 1866208 h 2991507"/>
                <a:gd name="connsiteX9" fmla="*/ 1936030 w 1983085"/>
                <a:gd name="connsiteY9" fmla="*/ 1943962 h 2991507"/>
                <a:gd name="connsiteX10" fmla="*/ 1683043 w 1983085"/>
                <a:gd name="connsiteY10" fmla="*/ 2106263 h 2991507"/>
                <a:gd name="connsiteX11" fmla="*/ 1282951 w 1983085"/>
                <a:gd name="connsiteY11" fmla="*/ 2208104 h 2991507"/>
                <a:gd name="connsiteX12" fmla="*/ 965636 w 1983085"/>
                <a:gd name="connsiteY12" fmla="*/ 2195250 h 2991507"/>
                <a:gd name="connsiteX13" fmla="*/ 608544 w 1983085"/>
                <a:gd name="connsiteY13" fmla="*/ 2089164 h 2991507"/>
                <a:gd name="connsiteX14" fmla="*/ 351750 w 1983085"/>
                <a:gd name="connsiteY14" fmla="*/ 1949541 h 2991507"/>
                <a:gd name="connsiteX15" fmla="*/ 342904 w 1983085"/>
                <a:gd name="connsiteY15" fmla="*/ 1997936 h 2991507"/>
                <a:gd name="connsiteX16" fmla="*/ 396860 w 1983085"/>
                <a:gd name="connsiteY16" fmla="*/ 2349194 h 2991507"/>
                <a:gd name="connsiteX17" fmla="*/ 509109 w 1983085"/>
                <a:gd name="connsiteY17" fmla="*/ 2762247 h 2991507"/>
                <a:gd name="connsiteX18" fmla="*/ 553044 w 1983085"/>
                <a:gd name="connsiteY18" fmla="*/ 2882494 h 2991507"/>
                <a:gd name="connsiteX19" fmla="*/ 250563 w 1983085"/>
                <a:gd name="connsiteY19" fmla="*/ 2991507 h 2991507"/>
                <a:gd name="connsiteX20" fmla="*/ 63306 w 1983085"/>
                <a:gd name="connsiteY20" fmla="*/ 2363639 h 2991507"/>
                <a:gd name="connsiteX21" fmla="*/ 200 w 1983085"/>
                <a:gd name="connsiteY21" fmla="*/ 1690577 h 2991507"/>
                <a:gd name="connsiteX22" fmla="*/ 120047 w 1983085"/>
                <a:gd name="connsiteY22" fmla="*/ 908009 h 2991507"/>
                <a:gd name="connsiteX23" fmla="*/ 308179 w 1983085"/>
                <a:gd name="connsiteY23" fmla="*/ 433148 h 2991507"/>
                <a:gd name="connsiteX24" fmla="*/ 473686 w 1983085"/>
                <a:gd name="connsiteY24" fmla="*/ 172515 h 2991507"/>
                <a:gd name="connsiteX25" fmla="*/ 642537 w 1983085"/>
                <a:gd name="connsiteY25" fmla="*/ 0 h 2991507"/>
                <a:gd name="connsiteX26" fmla="*/ 761759 w 1983085"/>
                <a:gd name="connsiteY26" fmla="*/ 332056 h 2991507"/>
                <a:gd name="connsiteX27" fmla="*/ 754645 w 1983085"/>
                <a:gd name="connsiteY27" fmla="*/ 678085 h 2991507"/>
                <a:gd name="connsiteX28" fmla="*/ 577543 w 1983085"/>
                <a:gd name="connsiteY28" fmla="*/ 1005788 h 2991507"/>
                <a:gd name="connsiteX29" fmla="*/ 580017 w 1983085"/>
                <a:gd name="connsiteY29" fmla="*/ 1049853 h 2991507"/>
                <a:gd name="connsiteX30" fmla="*/ 998755 w 1983085"/>
                <a:gd name="connsiteY30" fmla="*/ 813397 h 2991507"/>
                <a:gd name="connsiteX31" fmla="*/ 1491149 w 1983085"/>
                <a:gd name="connsiteY31" fmla="*/ 701311 h 2991507"/>
                <a:gd name="connsiteX32" fmla="*/ 1503751 w 1983085"/>
                <a:gd name="connsiteY32" fmla="*/ 708401 h 2991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983085" h="2991507">
                  <a:moveTo>
                    <a:pt x="1503751" y="708401"/>
                  </a:moveTo>
                  <a:cubicBezTo>
                    <a:pt x="1523712" y="737061"/>
                    <a:pt x="1480707" y="845173"/>
                    <a:pt x="1441158" y="919813"/>
                  </a:cubicBezTo>
                  <a:cubicBezTo>
                    <a:pt x="1395959" y="1005116"/>
                    <a:pt x="1303636" y="1124669"/>
                    <a:pt x="1219955" y="1213129"/>
                  </a:cubicBezTo>
                  <a:cubicBezTo>
                    <a:pt x="1136275" y="1301590"/>
                    <a:pt x="1042931" y="1380723"/>
                    <a:pt x="939074" y="1450576"/>
                  </a:cubicBezTo>
                  <a:cubicBezTo>
                    <a:pt x="835217" y="1520429"/>
                    <a:pt x="606345" y="1620692"/>
                    <a:pt x="596813" y="1632245"/>
                  </a:cubicBezTo>
                  <a:cubicBezTo>
                    <a:pt x="587281" y="1643798"/>
                    <a:pt x="649167" y="1649587"/>
                    <a:pt x="767161" y="1653421"/>
                  </a:cubicBezTo>
                  <a:cubicBezTo>
                    <a:pt x="885155" y="1657255"/>
                    <a:pt x="1148491" y="1639184"/>
                    <a:pt x="1304775" y="1655250"/>
                  </a:cubicBezTo>
                  <a:cubicBezTo>
                    <a:pt x="1461059" y="1671316"/>
                    <a:pt x="1595303" y="1714658"/>
                    <a:pt x="1704867" y="1749816"/>
                  </a:cubicBezTo>
                  <a:cubicBezTo>
                    <a:pt x="1814430" y="1784976"/>
                    <a:pt x="1923629" y="1833850"/>
                    <a:pt x="1962156" y="1866208"/>
                  </a:cubicBezTo>
                  <a:cubicBezTo>
                    <a:pt x="2000683" y="1898565"/>
                    <a:pt x="1982548" y="1903952"/>
                    <a:pt x="1936030" y="1943962"/>
                  </a:cubicBezTo>
                  <a:cubicBezTo>
                    <a:pt x="1889511" y="1983971"/>
                    <a:pt x="1791890" y="2062239"/>
                    <a:pt x="1683043" y="2106263"/>
                  </a:cubicBezTo>
                  <a:cubicBezTo>
                    <a:pt x="1574197" y="2150286"/>
                    <a:pt x="1402519" y="2193274"/>
                    <a:pt x="1282951" y="2208104"/>
                  </a:cubicBezTo>
                  <a:cubicBezTo>
                    <a:pt x="1163382" y="2222935"/>
                    <a:pt x="1078036" y="2215074"/>
                    <a:pt x="965636" y="2195250"/>
                  </a:cubicBezTo>
                  <a:cubicBezTo>
                    <a:pt x="853235" y="2175427"/>
                    <a:pt x="710858" y="2130115"/>
                    <a:pt x="608544" y="2089164"/>
                  </a:cubicBezTo>
                  <a:cubicBezTo>
                    <a:pt x="506230" y="2048213"/>
                    <a:pt x="368968" y="1961518"/>
                    <a:pt x="351750" y="1949541"/>
                  </a:cubicBezTo>
                  <a:cubicBezTo>
                    <a:pt x="334532" y="1937564"/>
                    <a:pt x="335386" y="1931327"/>
                    <a:pt x="342904" y="1997936"/>
                  </a:cubicBezTo>
                  <a:cubicBezTo>
                    <a:pt x="350422" y="2064545"/>
                    <a:pt x="369159" y="2221809"/>
                    <a:pt x="396860" y="2349194"/>
                  </a:cubicBezTo>
                  <a:cubicBezTo>
                    <a:pt x="424561" y="2476579"/>
                    <a:pt x="467735" y="2639985"/>
                    <a:pt x="509109" y="2762247"/>
                  </a:cubicBezTo>
                  <a:lnTo>
                    <a:pt x="553044" y="2882494"/>
                  </a:lnTo>
                  <a:cubicBezTo>
                    <a:pt x="473777" y="2939687"/>
                    <a:pt x="326860" y="2968014"/>
                    <a:pt x="250563" y="2991507"/>
                  </a:cubicBezTo>
                  <a:cubicBezTo>
                    <a:pt x="170949" y="2783480"/>
                    <a:pt x="105033" y="2580461"/>
                    <a:pt x="63306" y="2363639"/>
                  </a:cubicBezTo>
                  <a:cubicBezTo>
                    <a:pt x="21579" y="2146817"/>
                    <a:pt x="-2461" y="1929490"/>
                    <a:pt x="200" y="1690577"/>
                  </a:cubicBezTo>
                  <a:cubicBezTo>
                    <a:pt x="2859" y="1451663"/>
                    <a:pt x="68717" y="1117581"/>
                    <a:pt x="120047" y="908009"/>
                  </a:cubicBezTo>
                  <a:cubicBezTo>
                    <a:pt x="171377" y="698438"/>
                    <a:pt x="249239" y="555730"/>
                    <a:pt x="308179" y="433148"/>
                  </a:cubicBezTo>
                  <a:cubicBezTo>
                    <a:pt x="367119" y="310566"/>
                    <a:pt x="414822" y="245163"/>
                    <a:pt x="473686" y="172515"/>
                  </a:cubicBezTo>
                  <a:cubicBezTo>
                    <a:pt x="525192" y="108949"/>
                    <a:pt x="595112" y="17610"/>
                    <a:pt x="642537" y="0"/>
                  </a:cubicBezTo>
                  <a:cubicBezTo>
                    <a:pt x="709556" y="115352"/>
                    <a:pt x="737990" y="210065"/>
                    <a:pt x="761759" y="332056"/>
                  </a:cubicBezTo>
                  <a:cubicBezTo>
                    <a:pt x="780973" y="477891"/>
                    <a:pt x="781276" y="547748"/>
                    <a:pt x="754645" y="678085"/>
                  </a:cubicBezTo>
                  <a:cubicBezTo>
                    <a:pt x="727497" y="810951"/>
                    <a:pt x="606647" y="943826"/>
                    <a:pt x="577543" y="1005788"/>
                  </a:cubicBezTo>
                  <a:cubicBezTo>
                    <a:pt x="548438" y="1067749"/>
                    <a:pt x="509816" y="1081918"/>
                    <a:pt x="580017" y="1049853"/>
                  </a:cubicBezTo>
                  <a:cubicBezTo>
                    <a:pt x="650219" y="1017789"/>
                    <a:pt x="846899" y="871489"/>
                    <a:pt x="998755" y="813397"/>
                  </a:cubicBezTo>
                  <a:cubicBezTo>
                    <a:pt x="1150609" y="755308"/>
                    <a:pt x="1446228" y="697135"/>
                    <a:pt x="1491149" y="701311"/>
                  </a:cubicBezTo>
                  <a:cubicBezTo>
                    <a:pt x="1496764" y="701833"/>
                    <a:pt x="1500901" y="704307"/>
                    <a:pt x="1503751" y="70840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5142EF-06FE-5359-648A-F585DF6D4C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516067" flipH="1">
              <a:off x="11879717" y="3115440"/>
              <a:ext cx="1284318" cy="1937410"/>
            </a:xfrm>
            <a:custGeom>
              <a:avLst/>
              <a:gdLst>
                <a:gd name="connsiteX0" fmla="*/ 1435000 w 1914334"/>
                <a:gd name="connsiteY0" fmla="*/ 708733 h 2986466"/>
                <a:gd name="connsiteX1" fmla="*/ 1372407 w 1914334"/>
                <a:gd name="connsiteY1" fmla="*/ 920145 h 2986466"/>
                <a:gd name="connsiteX2" fmla="*/ 1151204 w 1914334"/>
                <a:gd name="connsiteY2" fmla="*/ 1213461 h 2986466"/>
                <a:gd name="connsiteX3" fmla="*/ 870323 w 1914334"/>
                <a:gd name="connsiteY3" fmla="*/ 1450908 h 2986466"/>
                <a:gd name="connsiteX4" fmla="*/ 413435 w 1914334"/>
                <a:gd name="connsiteY4" fmla="*/ 1646154 h 2986466"/>
                <a:gd name="connsiteX5" fmla="*/ 544953 w 1914334"/>
                <a:gd name="connsiteY5" fmla="*/ 1655582 h 2986466"/>
                <a:gd name="connsiteX6" fmla="*/ 1236024 w 1914334"/>
                <a:gd name="connsiteY6" fmla="*/ 1655582 h 2986466"/>
                <a:gd name="connsiteX7" fmla="*/ 1636116 w 1914334"/>
                <a:gd name="connsiteY7" fmla="*/ 1750148 h 2986466"/>
                <a:gd name="connsiteX8" fmla="*/ 1893405 w 1914334"/>
                <a:gd name="connsiteY8" fmla="*/ 1866540 h 2986466"/>
                <a:gd name="connsiteX9" fmla="*/ 1867279 w 1914334"/>
                <a:gd name="connsiteY9" fmla="*/ 1944294 h 2986466"/>
                <a:gd name="connsiteX10" fmla="*/ 1614292 w 1914334"/>
                <a:gd name="connsiteY10" fmla="*/ 2106595 h 2986466"/>
                <a:gd name="connsiteX11" fmla="*/ 1214200 w 1914334"/>
                <a:gd name="connsiteY11" fmla="*/ 2208436 h 2986466"/>
                <a:gd name="connsiteX12" fmla="*/ 896885 w 1914334"/>
                <a:gd name="connsiteY12" fmla="*/ 2195582 h 2986466"/>
                <a:gd name="connsiteX13" fmla="*/ 539793 w 1914334"/>
                <a:gd name="connsiteY13" fmla="*/ 2089496 h 2986466"/>
                <a:gd name="connsiteX14" fmla="*/ 282999 w 1914334"/>
                <a:gd name="connsiteY14" fmla="*/ 1949873 h 2986466"/>
                <a:gd name="connsiteX15" fmla="*/ 253272 w 1914334"/>
                <a:gd name="connsiteY15" fmla="*/ 2002564 h 2986466"/>
                <a:gd name="connsiteX16" fmla="*/ 302234 w 1914334"/>
                <a:gd name="connsiteY16" fmla="*/ 2395658 h 2986466"/>
                <a:gd name="connsiteX17" fmla="*/ 387549 w 1914334"/>
                <a:gd name="connsiteY17" fmla="*/ 2772667 h 2986466"/>
                <a:gd name="connsiteX18" fmla="*/ 426333 w 1914334"/>
                <a:gd name="connsiteY18" fmla="*/ 2892034 h 2986466"/>
                <a:gd name="connsiteX19" fmla="*/ 207913 w 1914334"/>
                <a:gd name="connsiteY19" fmla="*/ 2986466 h 2986466"/>
                <a:gd name="connsiteX20" fmla="*/ 38108 w 1914334"/>
                <a:gd name="connsiteY20" fmla="*/ 2353249 h 2986466"/>
                <a:gd name="connsiteX21" fmla="*/ 2226 w 1914334"/>
                <a:gd name="connsiteY21" fmla="*/ 1730757 h 2986466"/>
                <a:gd name="connsiteX22" fmla="*/ 66957 w 1914334"/>
                <a:gd name="connsiteY22" fmla="*/ 905117 h 2986466"/>
                <a:gd name="connsiteX23" fmla="*/ 239428 w 1914334"/>
                <a:gd name="connsiteY23" fmla="*/ 433480 h 2986466"/>
                <a:gd name="connsiteX24" fmla="*/ 404935 w 1914334"/>
                <a:gd name="connsiteY24" fmla="*/ 172847 h 2986466"/>
                <a:gd name="connsiteX25" fmla="*/ 573786 w 1914334"/>
                <a:gd name="connsiteY25" fmla="*/ 332 h 2986466"/>
                <a:gd name="connsiteX26" fmla="*/ 576067 w 1914334"/>
                <a:gd name="connsiteY26" fmla="*/ 0 h 2986466"/>
                <a:gd name="connsiteX27" fmla="*/ 693008 w 1914334"/>
                <a:gd name="connsiteY27" fmla="*/ 332388 h 2986466"/>
                <a:gd name="connsiteX28" fmla="*/ 699666 w 1914334"/>
                <a:gd name="connsiteY28" fmla="*/ 437421 h 2986466"/>
                <a:gd name="connsiteX29" fmla="*/ 685894 w 1914334"/>
                <a:gd name="connsiteY29" fmla="*/ 678417 h 2986466"/>
                <a:gd name="connsiteX30" fmla="*/ 508792 w 1914334"/>
                <a:gd name="connsiteY30" fmla="*/ 1006120 h 2986466"/>
                <a:gd name="connsiteX31" fmla="*/ 511266 w 1914334"/>
                <a:gd name="connsiteY31" fmla="*/ 1050185 h 2986466"/>
                <a:gd name="connsiteX32" fmla="*/ 930004 w 1914334"/>
                <a:gd name="connsiteY32" fmla="*/ 813729 h 2986466"/>
                <a:gd name="connsiteX33" fmla="*/ 1422398 w 1914334"/>
                <a:gd name="connsiteY33" fmla="*/ 701643 h 2986466"/>
                <a:gd name="connsiteX34" fmla="*/ 1435000 w 1914334"/>
                <a:gd name="connsiteY34" fmla="*/ 708733 h 2986466"/>
                <a:gd name="connsiteX0" fmla="*/ 1435000 w 1914334"/>
                <a:gd name="connsiteY0" fmla="*/ 708733 h 2986466"/>
                <a:gd name="connsiteX1" fmla="*/ 1372407 w 1914334"/>
                <a:gd name="connsiteY1" fmla="*/ 920145 h 2986466"/>
                <a:gd name="connsiteX2" fmla="*/ 1151204 w 1914334"/>
                <a:gd name="connsiteY2" fmla="*/ 1213461 h 2986466"/>
                <a:gd name="connsiteX3" fmla="*/ 870323 w 1914334"/>
                <a:gd name="connsiteY3" fmla="*/ 1450908 h 2986466"/>
                <a:gd name="connsiteX4" fmla="*/ 413435 w 1914334"/>
                <a:gd name="connsiteY4" fmla="*/ 1646154 h 2986466"/>
                <a:gd name="connsiteX5" fmla="*/ 544953 w 1914334"/>
                <a:gd name="connsiteY5" fmla="*/ 1655582 h 2986466"/>
                <a:gd name="connsiteX6" fmla="*/ 1236024 w 1914334"/>
                <a:gd name="connsiteY6" fmla="*/ 1655582 h 2986466"/>
                <a:gd name="connsiteX7" fmla="*/ 1636116 w 1914334"/>
                <a:gd name="connsiteY7" fmla="*/ 1750148 h 2986466"/>
                <a:gd name="connsiteX8" fmla="*/ 1893405 w 1914334"/>
                <a:gd name="connsiteY8" fmla="*/ 1866540 h 2986466"/>
                <a:gd name="connsiteX9" fmla="*/ 1867279 w 1914334"/>
                <a:gd name="connsiteY9" fmla="*/ 1944294 h 2986466"/>
                <a:gd name="connsiteX10" fmla="*/ 1614292 w 1914334"/>
                <a:gd name="connsiteY10" fmla="*/ 2106595 h 2986466"/>
                <a:gd name="connsiteX11" fmla="*/ 1214200 w 1914334"/>
                <a:gd name="connsiteY11" fmla="*/ 2208436 h 2986466"/>
                <a:gd name="connsiteX12" fmla="*/ 896885 w 1914334"/>
                <a:gd name="connsiteY12" fmla="*/ 2195582 h 2986466"/>
                <a:gd name="connsiteX13" fmla="*/ 539793 w 1914334"/>
                <a:gd name="connsiteY13" fmla="*/ 2089496 h 2986466"/>
                <a:gd name="connsiteX14" fmla="*/ 282999 w 1914334"/>
                <a:gd name="connsiteY14" fmla="*/ 1949873 h 2986466"/>
                <a:gd name="connsiteX15" fmla="*/ 253272 w 1914334"/>
                <a:gd name="connsiteY15" fmla="*/ 2002564 h 2986466"/>
                <a:gd name="connsiteX16" fmla="*/ 302234 w 1914334"/>
                <a:gd name="connsiteY16" fmla="*/ 2395658 h 2986466"/>
                <a:gd name="connsiteX17" fmla="*/ 387549 w 1914334"/>
                <a:gd name="connsiteY17" fmla="*/ 2772667 h 2986466"/>
                <a:gd name="connsiteX18" fmla="*/ 426333 w 1914334"/>
                <a:gd name="connsiteY18" fmla="*/ 2892034 h 2986466"/>
                <a:gd name="connsiteX19" fmla="*/ 207913 w 1914334"/>
                <a:gd name="connsiteY19" fmla="*/ 2986466 h 2986466"/>
                <a:gd name="connsiteX20" fmla="*/ 38108 w 1914334"/>
                <a:gd name="connsiteY20" fmla="*/ 2353249 h 2986466"/>
                <a:gd name="connsiteX21" fmla="*/ 2226 w 1914334"/>
                <a:gd name="connsiteY21" fmla="*/ 1730757 h 2986466"/>
                <a:gd name="connsiteX22" fmla="*/ 66957 w 1914334"/>
                <a:gd name="connsiteY22" fmla="*/ 905117 h 2986466"/>
                <a:gd name="connsiteX23" fmla="*/ 239428 w 1914334"/>
                <a:gd name="connsiteY23" fmla="*/ 433480 h 2986466"/>
                <a:gd name="connsiteX24" fmla="*/ 404935 w 1914334"/>
                <a:gd name="connsiteY24" fmla="*/ 172847 h 2986466"/>
                <a:gd name="connsiteX25" fmla="*/ 573786 w 1914334"/>
                <a:gd name="connsiteY25" fmla="*/ 332 h 2986466"/>
                <a:gd name="connsiteX26" fmla="*/ 576067 w 1914334"/>
                <a:gd name="connsiteY26" fmla="*/ 0 h 2986466"/>
                <a:gd name="connsiteX27" fmla="*/ 693008 w 1914334"/>
                <a:gd name="connsiteY27" fmla="*/ 332388 h 2986466"/>
                <a:gd name="connsiteX28" fmla="*/ 685894 w 1914334"/>
                <a:gd name="connsiteY28" fmla="*/ 678417 h 2986466"/>
                <a:gd name="connsiteX29" fmla="*/ 508792 w 1914334"/>
                <a:gd name="connsiteY29" fmla="*/ 1006120 h 2986466"/>
                <a:gd name="connsiteX30" fmla="*/ 511266 w 1914334"/>
                <a:gd name="connsiteY30" fmla="*/ 1050185 h 2986466"/>
                <a:gd name="connsiteX31" fmla="*/ 930004 w 1914334"/>
                <a:gd name="connsiteY31" fmla="*/ 813729 h 2986466"/>
                <a:gd name="connsiteX32" fmla="*/ 1422398 w 1914334"/>
                <a:gd name="connsiteY32" fmla="*/ 701643 h 2986466"/>
                <a:gd name="connsiteX33" fmla="*/ 1435000 w 1914334"/>
                <a:gd name="connsiteY33" fmla="*/ 708733 h 2986466"/>
                <a:gd name="connsiteX0" fmla="*/ 1435000 w 1914334"/>
                <a:gd name="connsiteY0" fmla="*/ 708733 h 2986466"/>
                <a:gd name="connsiteX1" fmla="*/ 1372407 w 1914334"/>
                <a:gd name="connsiteY1" fmla="*/ 920145 h 2986466"/>
                <a:gd name="connsiteX2" fmla="*/ 1151204 w 1914334"/>
                <a:gd name="connsiteY2" fmla="*/ 1213461 h 2986466"/>
                <a:gd name="connsiteX3" fmla="*/ 870323 w 1914334"/>
                <a:gd name="connsiteY3" fmla="*/ 1450908 h 2986466"/>
                <a:gd name="connsiteX4" fmla="*/ 413435 w 1914334"/>
                <a:gd name="connsiteY4" fmla="*/ 1646154 h 2986466"/>
                <a:gd name="connsiteX5" fmla="*/ 544953 w 1914334"/>
                <a:gd name="connsiteY5" fmla="*/ 1655582 h 2986466"/>
                <a:gd name="connsiteX6" fmla="*/ 1236024 w 1914334"/>
                <a:gd name="connsiteY6" fmla="*/ 1655582 h 2986466"/>
                <a:gd name="connsiteX7" fmla="*/ 1636116 w 1914334"/>
                <a:gd name="connsiteY7" fmla="*/ 1750148 h 2986466"/>
                <a:gd name="connsiteX8" fmla="*/ 1893405 w 1914334"/>
                <a:gd name="connsiteY8" fmla="*/ 1866540 h 2986466"/>
                <a:gd name="connsiteX9" fmla="*/ 1867279 w 1914334"/>
                <a:gd name="connsiteY9" fmla="*/ 1944294 h 2986466"/>
                <a:gd name="connsiteX10" fmla="*/ 1614292 w 1914334"/>
                <a:gd name="connsiteY10" fmla="*/ 2106595 h 2986466"/>
                <a:gd name="connsiteX11" fmla="*/ 1214200 w 1914334"/>
                <a:gd name="connsiteY11" fmla="*/ 2208436 h 2986466"/>
                <a:gd name="connsiteX12" fmla="*/ 896885 w 1914334"/>
                <a:gd name="connsiteY12" fmla="*/ 2195582 h 2986466"/>
                <a:gd name="connsiteX13" fmla="*/ 539793 w 1914334"/>
                <a:gd name="connsiteY13" fmla="*/ 2089496 h 2986466"/>
                <a:gd name="connsiteX14" fmla="*/ 282999 w 1914334"/>
                <a:gd name="connsiteY14" fmla="*/ 1949873 h 2986466"/>
                <a:gd name="connsiteX15" fmla="*/ 253272 w 1914334"/>
                <a:gd name="connsiteY15" fmla="*/ 2002564 h 2986466"/>
                <a:gd name="connsiteX16" fmla="*/ 302234 w 1914334"/>
                <a:gd name="connsiteY16" fmla="*/ 2395658 h 2986466"/>
                <a:gd name="connsiteX17" fmla="*/ 387549 w 1914334"/>
                <a:gd name="connsiteY17" fmla="*/ 2772667 h 2986466"/>
                <a:gd name="connsiteX18" fmla="*/ 426333 w 1914334"/>
                <a:gd name="connsiteY18" fmla="*/ 2892034 h 2986466"/>
                <a:gd name="connsiteX19" fmla="*/ 207913 w 1914334"/>
                <a:gd name="connsiteY19" fmla="*/ 2986466 h 2986466"/>
                <a:gd name="connsiteX20" fmla="*/ 38108 w 1914334"/>
                <a:gd name="connsiteY20" fmla="*/ 2353249 h 2986466"/>
                <a:gd name="connsiteX21" fmla="*/ 2226 w 1914334"/>
                <a:gd name="connsiteY21" fmla="*/ 1730757 h 2986466"/>
                <a:gd name="connsiteX22" fmla="*/ 66957 w 1914334"/>
                <a:gd name="connsiteY22" fmla="*/ 905117 h 2986466"/>
                <a:gd name="connsiteX23" fmla="*/ 239428 w 1914334"/>
                <a:gd name="connsiteY23" fmla="*/ 433480 h 2986466"/>
                <a:gd name="connsiteX24" fmla="*/ 404935 w 1914334"/>
                <a:gd name="connsiteY24" fmla="*/ 172847 h 2986466"/>
                <a:gd name="connsiteX25" fmla="*/ 573786 w 1914334"/>
                <a:gd name="connsiteY25" fmla="*/ 332 h 2986466"/>
                <a:gd name="connsiteX26" fmla="*/ 576067 w 1914334"/>
                <a:gd name="connsiteY26" fmla="*/ 0 h 2986466"/>
                <a:gd name="connsiteX27" fmla="*/ 693008 w 1914334"/>
                <a:gd name="connsiteY27" fmla="*/ 332388 h 2986466"/>
                <a:gd name="connsiteX28" fmla="*/ 685894 w 1914334"/>
                <a:gd name="connsiteY28" fmla="*/ 678417 h 2986466"/>
                <a:gd name="connsiteX29" fmla="*/ 508792 w 1914334"/>
                <a:gd name="connsiteY29" fmla="*/ 1006120 h 2986466"/>
                <a:gd name="connsiteX30" fmla="*/ 511266 w 1914334"/>
                <a:gd name="connsiteY30" fmla="*/ 1050185 h 2986466"/>
                <a:gd name="connsiteX31" fmla="*/ 930004 w 1914334"/>
                <a:gd name="connsiteY31" fmla="*/ 813729 h 2986466"/>
                <a:gd name="connsiteX32" fmla="*/ 1422398 w 1914334"/>
                <a:gd name="connsiteY32" fmla="*/ 701643 h 2986466"/>
                <a:gd name="connsiteX33" fmla="*/ 1435000 w 1914334"/>
                <a:gd name="connsiteY33" fmla="*/ 708733 h 2986466"/>
                <a:gd name="connsiteX0" fmla="*/ 1435000 w 1914334"/>
                <a:gd name="connsiteY0" fmla="*/ 708733 h 2986466"/>
                <a:gd name="connsiteX1" fmla="*/ 1372407 w 1914334"/>
                <a:gd name="connsiteY1" fmla="*/ 920145 h 2986466"/>
                <a:gd name="connsiteX2" fmla="*/ 1151204 w 1914334"/>
                <a:gd name="connsiteY2" fmla="*/ 1213461 h 2986466"/>
                <a:gd name="connsiteX3" fmla="*/ 870323 w 1914334"/>
                <a:gd name="connsiteY3" fmla="*/ 1450908 h 2986466"/>
                <a:gd name="connsiteX4" fmla="*/ 413435 w 1914334"/>
                <a:gd name="connsiteY4" fmla="*/ 1646154 h 2986466"/>
                <a:gd name="connsiteX5" fmla="*/ 544953 w 1914334"/>
                <a:gd name="connsiteY5" fmla="*/ 1655582 h 2986466"/>
                <a:gd name="connsiteX6" fmla="*/ 1236024 w 1914334"/>
                <a:gd name="connsiteY6" fmla="*/ 1655582 h 2986466"/>
                <a:gd name="connsiteX7" fmla="*/ 1636116 w 1914334"/>
                <a:gd name="connsiteY7" fmla="*/ 1750148 h 2986466"/>
                <a:gd name="connsiteX8" fmla="*/ 1893405 w 1914334"/>
                <a:gd name="connsiteY8" fmla="*/ 1866540 h 2986466"/>
                <a:gd name="connsiteX9" fmla="*/ 1867279 w 1914334"/>
                <a:gd name="connsiteY9" fmla="*/ 1944294 h 2986466"/>
                <a:gd name="connsiteX10" fmla="*/ 1614292 w 1914334"/>
                <a:gd name="connsiteY10" fmla="*/ 2106595 h 2986466"/>
                <a:gd name="connsiteX11" fmla="*/ 1214200 w 1914334"/>
                <a:gd name="connsiteY11" fmla="*/ 2208436 h 2986466"/>
                <a:gd name="connsiteX12" fmla="*/ 896885 w 1914334"/>
                <a:gd name="connsiteY12" fmla="*/ 2195582 h 2986466"/>
                <a:gd name="connsiteX13" fmla="*/ 539793 w 1914334"/>
                <a:gd name="connsiteY13" fmla="*/ 2089496 h 2986466"/>
                <a:gd name="connsiteX14" fmla="*/ 282999 w 1914334"/>
                <a:gd name="connsiteY14" fmla="*/ 1949873 h 2986466"/>
                <a:gd name="connsiteX15" fmla="*/ 253272 w 1914334"/>
                <a:gd name="connsiteY15" fmla="*/ 2002564 h 2986466"/>
                <a:gd name="connsiteX16" fmla="*/ 302234 w 1914334"/>
                <a:gd name="connsiteY16" fmla="*/ 2395658 h 2986466"/>
                <a:gd name="connsiteX17" fmla="*/ 387549 w 1914334"/>
                <a:gd name="connsiteY17" fmla="*/ 2772667 h 2986466"/>
                <a:gd name="connsiteX18" fmla="*/ 426333 w 1914334"/>
                <a:gd name="connsiteY18" fmla="*/ 2892034 h 2986466"/>
                <a:gd name="connsiteX19" fmla="*/ 207913 w 1914334"/>
                <a:gd name="connsiteY19" fmla="*/ 2986466 h 2986466"/>
                <a:gd name="connsiteX20" fmla="*/ 38108 w 1914334"/>
                <a:gd name="connsiteY20" fmla="*/ 2353249 h 2986466"/>
                <a:gd name="connsiteX21" fmla="*/ 2226 w 1914334"/>
                <a:gd name="connsiteY21" fmla="*/ 1730757 h 2986466"/>
                <a:gd name="connsiteX22" fmla="*/ 66957 w 1914334"/>
                <a:gd name="connsiteY22" fmla="*/ 905117 h 2986466"/>
                <a:gd name="connsiteX23" fmla="*/ 239428 w 1914334"/>
                <a:gd name="connsiteY23" fmla="*/ 433480 h 2986466"/>
                <a:gd name="connsiteX24" fmla="*/ 404935 w 1914334"/>
                <a:gd name="connsiteY24" fmla="*/ 172847 h 2986466"/>
                <a:gd name="connsiteX25" fmla="*/ 573786 w 1914334"/>
                <a:gd name="connsiteY25" fmla="*/ 332 h 2986466"/>
                <a:gd name="connsiteX26" fmla="*/ 576067 w 1914334"/>
                <a:gd name="connsiteY26" fmla="*/ 0 h 2986466"/>
                <a:gd name="connsiteX27" fmla="*/ 693008 w 1914334"/>
                <a:gd name="connsiteY27" fmla="*/ 332388 h 2986466"/>
                <a:gd name="connsiteX28" fmla="*/ 685894 w 1914334"/>
                <a:gd name="connsiteY28" fmla="*/ 678417 h 2986466"/>
                <a:gd name="connsiteX29" fmla="*/ 508792 w 1914334"/>
                <a:gd name="connsiteY29" fmla="*/ 1006120 h 2986466"/>
                <a:gd name="connsiteX30" fmla="*/ 511266 w 1914334"/>
                <a:gd name="connsiteY30" fmla="*/ 1050185 h 2986466"/>
                <a:gd name="connsiteX31" fmla="*/ 930004 w 1914334"/>
                <a:gd name="connsiteY31" fmla="*/ 813729 h 2986466"/>
                <a:gd name="connsiteX32" fmla="*/ 1422398 w 1914334"/>
                <a:gd name="connsiteY32" fmla="*/ 701643 h 2986466"/>
                <a:gd name="connsiteX33" fmla="*/ 1435000 w 1914334"/>
                <a:gd name="connsiteY33" fmla="*/ 708733 h 2986466"/>
                <a:gd name="connsiteX0" fmla="*/ 1435000 w 1914334"/>
                <a:gd name="connsiteY0" fmla="*/ 708401 h 2986134"/>
                <a:gd name="connsiteX1" fmla="*/ 1372407 w 1914334"/>
                <a:gd name="connsiteY1" fmla="*/ 919813 h 2986134"/>
                <a:gd name="connsiteX2" fmla="*/ 1151204 w 1914334"/>
                <a:gd name="connsiteY2" fmla="*/ 1213129 h 2986134"/>
                <a:gd name="connsiteX3" fmla="*/ 870323 w 1914334"/>
                <a:gd name="connsiteY3" fmla="*/ 1450576 h 2986134"/>
                <a:gd name="connsiteX4" fmla="*/ 413435 w 1914334"/>
                <a:gd name="connsiteY4" fmla="*/ 1645822 h 2986134"/>
                <a:gd name="connsiteX5" fmla="*/ 544953 w 1914334"/>
                <a:gd name="connsiteY5" fmla="*/ 1655250 h 2986134"/>
                <a:gd name="connsiteX6" fmla="*/ 1236024 w 1914334"/>
                <a:gd name="connsiteY6" fmla="*/ 1655250 h 2986134"/>
                <a:gd name="connsiteX7" fmla="*/ 1636116 w 1914334"/>
                <a:gd name="connsiteY7" fmla="*/ 1749816 h 2986134"/>
                <a:gd name="connsiteX8" fmla="*/ 1893405 w 1914334"/>
                <a:gd name="connsiteY8" fmla="*/ 1866208 h 2986134"/>
                <a:gd name="connsiteX9" fmla="*/ 1867279 w 1914334"/>
                <a:gd name="connsiteY9" fmla="*/ 1943962 h 2986134"/>
                <a:gd name="connsiteX10" fmla="*/ 1614292 w 1914334"/>
                <a:gd name="connsiteY10" fmla="*/ 2106263 h 2986134"/>
                <a:gd name="connsiteX11" fmla="*/ 1214200 w 1914334"/>
                <a:gd name="connsiteY11" fmla="*/ 2208104 h 2986134"/>
                <a:gd name="connsiteX12" fmla="*/ 896885 w 1914334"/>
                <a:gd name="connsiteY12" fmla="*/ 2195250 h 2986134"/>
                <a:gd name="connsiteX13" fmla="*/ 539793 w 1914334"/>
                <a:gd name="connsiteY13" fmla="*/ 2089164 h 2986134"/>
                <a:gd name="connsiteX14" fmla="*/ 282999 w 1914334"/>
                <a:gd name="connsiteY14" fmla="*/ 1949541 h 2986134"/>
                <a:gd name="connsiteX15" fmla="*/ 253272 w 1914334"/>
                <a:gd name="connsiteY15" fmla="*/ 2002232 h 2986134"/>
                <a:gd name="connsiteX16" fmla="*/ 302234 w 1914334"/>
                <a:gd name="connsiteY16" fmla="*/ 2395326 h 2986134"/>
                <a:gd name="connsiteX17" fmla="*/ 387549 w 1914334"/>
                <a:gd name="connsiteY17" fmla="*/ 2772335 h 2986134"/>
                <a:gd name="connsiteX18" fmla="*/ 426333 w 1914334"/>
                <a:gd name="connsiteY18" fmla="*/ 2891702 h 2986134"/>
                <a:gd name="connsiteX19" fmla="*/ 207913 w 1914334"/>
                <a:gd name="connsiteY19" fmla="*/ 2986134 h 2986134"/>
                <a:gd name="connsiteX20" fmla="*/ 38108 w 1914334"/>
                <a:gd name="connsiteY20" fmla="*/ 2352917 h 2986134"/>
                <a:gd name="connsiteX21" fmla="*/ 2226 w 1914334"/>
                <a:gd name="connsiteY21" fmla="*/ 1730425 h 2986134"/>
                <a:gd name="connsiteX22" fmla="*/ 66957 w 1914334"/>
                <a:gd name="connsiteY22" fmla="*/ 904785 h 2986134"/>
                <a:gd name="connsiteX23" fmla="*/ 239428 w 1914334"/>
                <a:gd name="connsiteY23" fmla="*/ 433148 h 2986134"/>
                <a:gd name="connsiteX24" fmla="*/ 404935 w 1914334"/>
                <a:gd name="connsiteY24" fmla="*/ 172515 h 2986134"/>
                <a:gd name="connsiteX25" fmla="*/ 573786 w 1914334"/>
                <a:gd name="connsiteY25" fmla="*/ 0 h 2986134"/>
                <a:gd name="connsiteX26" fmla="*/ 693008 w 1914334"/>
                <a:gd name="connsiteY26" fmla="*/ 332056 h 2986134"/>
                <a:gd name="connsiteX27" fmla="*/ 685894 w 1914334"/>
                <a:gd name="connsiteY27" fmla="*/ 678085 h 2986134"/>
                <a:gd name="connsiteX28" fmla="*/ 508792 w 1914334"/>
                <a:gd name="connsiteY28" fmla="*/ 1005788 h 2986134"/>
                <a:gd name="connsiteX29" fmla="*/ 511266 w 1914334"/>
                <a:gd name="connsiteY29" fmla="*/ 1049853 h 2986134"/>
                <a:gd name="connsiteX30" fmla="*/ 930004 w 1914334"/>
                <a:gd name="connsiteY30" fmla="*/ 813397 h 2986134"/>
                <a:gd name="connsiteX31" fmla="*/ 1422398 w 1914334"/>
                <a:gd name="connsiteY31" fmla="*/ 701311 h 2986134"/>
                <a:gd name="connsiteX32" fmla="*/ 1435000 w 1914334"/>
                <a:gd name="connsiteY32" fmla="*/ 708401 h 2986134"/>
                <a:gd name="connsiteX0" fmla="*/ 1435000 w 1914334"/>
                <a:gd name="connsiteY0" fmla="*/ 708401 h 2986134"/>
                <a:gd name="connsiteX1" fmla="*/ 1372407 w 1914334"/>
                <a:gd name="connsiteY1" fmla="*/ 919813 h 2986134"/>
                <a:gd name="connsiteX2" fmla="*/ 1151204 w 1914334"/>
                <a:gd name="connsiteY2" fmla="*/ 1213129 h 2986134"/>
                <a:gd name="connsiteX3" fmla="*/ 870323 w 1914334"/>
                <a:gd name="connsiteY3" fmla="*/ 1450576 h 2986134"/>
                <a:gd name="connsiteX4" fmla="*/ 413435 w 1914334"/>
                <a:gd name="connsiteY4" fmla="*/ 1645822 h 2986134"/>
                <a:gd name="connsiteX5" fmla="*/ 544953 w 1914334"/>
                <a:gd name="connsiteY5" fmla="*/ 1655250 h 2986134"/>
                <a:gd name="connsiteX6" fmla="*/ 1236024 w 1914334"/>
                <a:gd name="connsiteY6" fmla="*/ 1655250 h 2986134"/>
                <a:gd name="connsiteX7" fmla="*/ 1636116 w 1914334"/>
                <a:gd name="connsiteY7" fmla="*/ 1749816 h 2986134"/>
                <a:gd name="connsiteX8" fmla="*/ 1893405 w 1914334"/>
                <a:gd name="connsiteY8" fmla="*/ 1866208 h 2986134"/>
                <a:gd name="connsiteX9" fmla="*/ 1867279 w 1914334"/>
                <a:gd name="connsiteY9" fmla="*/ 1943962 h 2986134"/>
                <a:gd name="connsiteX10" fmla="*/ 1614292 w 1914334"/>
                <a:gd name="connsiteY10" fmla="*/ 2106263 h 2986134"/>
                <a:gd name="connsiteX11" fmla="*/ 1214200 w 1914334"/>
                <a:gd name="connsiteY11" fmla="*/ 2208104 h 2986134"/>
                <a:gd name="connsiteX12" fmla="*/ 896885 w 1914334"/>
                <a:gd name="connsiteY12" fmla="*/ 2195250 h 2986134"/>
                <a:gd name="connsiteX13" fmla="*/ 539793 w 1914334"/>
                <a:gd name="connsiteY13" fmla="*/ 2089164 h 2986134"/>
                <a:gd name="connsiteX14" fmla="*/ 282999 w 1914334"/>
                <a:gd name="connsiteY14" fmla="*/ 1949541 h 2986134"/>
                <a:gd name="connsiteX15" fmla="*/ 253272 w 1914334"/>
                <a:gd name="connsiteY15" fmla="*/ 2002232 h 2986134"/>
                <a:gd name="connsiteX16" fmla="*/ 302234 w 1914334"/>
                <a:gd name="connsiteY16" fmla="*/ 2395326 h 2986134"/>
                <a:gd name="connsiteX17" fmla="*/ 387549 w 1914334"/>
                <a:gd name="connsiteY17" fmla="*/ 2772335 h 2986134"/>
                <a:gd name="connsiteX18" fmla="*/ 426333 w 1914334"/>
                <a:gd name="connsiteY18" fmla="*/ 2891702 h 2986134"/>
                <a:gd name="connsiteX19" fmla="*/ 207913 w 1914334"/>
                <a:gd name="connsiteY19" fmla="*/ 2986134 h 2986134"/>
                <a:gd name="connsiteX20" fmla="*/ 38108 w 1914334"/>
                <a:gd name="connsiteY20" fmla="*/ 2352917 h 2986134"/>
                <a:gd name="connsiteX21" fmla="*/ 2226 w 1914334"/>
                <a:gd name="connsiteY21" fmla="*/ 1730425 h 2986134"/>
                <a:gd name="connsiteX22" fmla="*/ 66957 w 1914334"/>
                <a:gd name="connsiteY22" fmla="*/ 904785 h 2986134"/>
                <a:gd name="connsiteX23" fmla="*/ 239428 w 1914334"/>
                <a:gd name="connsiteY23" fmla="*/ 433148 h 2986134"/>
                <a:gd name="connsiteX24" fmla="*/ 404935 w 1914334"/>
                <a:gd name="connsiteY24" fmla="*/ 172515 h 2986134"/>
                <a:gd name="connsiteX25" fmla="*/ 573786 w 1914334"/>
                <a:gd name="connsiteY25" fmla="*/ 0 h 2986134"/>
                <a:gd name="connsiteX26" fmla="*/ 693008 w 1914334"/>
                <a:gd name="connsiteY26" fmla="*/ 332056 h 2986134"/>
                <a:gd name="connsiteX27" fmla="*/ 685894 w 1914334"/>
                <a:gd name="connsiteY27" fmla="*/ 678085 h 2986134"/>
                <a:gd name="connsiteX28" fmla="*/ 508792 w 1914334"/>
                <a:gd name="connsiteY28" fmla="*/ 1005788 h 2986134"/>
                <a:gd name="connsiteX29" fmla="*/ 511266 w 1914334"/>
                <a:gd name="connsiteY29" fmla="*/ 1049853 h 2986134"/>
                <a:gd name="connsiteX30" fmla="*/ 930004 w 1914334"/>
                <a:gd name="connsiteY30" fmla="*/ 813397 h 2986134"/>
                <a:gd name="connsiteX31" fmla="*/ 1422398 w 1914334"/>
                <a:gd name="connsiteY31" fmla="*/ 701311 h 2986134"/>
                <a:gd name="connsiteX32" fmla="*/ 1435000 w 1914334"/>
                <a:gd name="connsiteY32" fmla="*/ 708401 h 2986134"/>
                <a:gd name="connsiteX0" fmla="*/ 1435000 w 1914334"/>
                <a:gd name="connsiteY0" fmla="*/ 708401 h 2986134"/>
                <a:gd name="connsiteX1" fmla="*/ 1372407 w 1914334"/>
                <a:gd name="connsiteY1" fmla="*/ 919813 h 2986134"/>
                <a:gd name="connsiteX2" fmla="*/ 1151204 w 1914334"/>
                <a:gd name="connsiteY2" fmla="*/ 1213129 h 2986134"/>
                <a:gd name="connsiteX3" fmla="*/ 870323 w 1914334"/>
                <a:gd name="connsiteY3" fmla="*/ 1450576 h 2986134"/>
                <a:gd name="connsiteX4" fmla="*/ 413435 w 1914334"/>
                <a:gd name="connsiteY4" fmla="*/ 1645822 h 2986134"/>
                <a:gd name="connsiteX5" fmla="*/ 544953 w 1914334"/>
                <a:gd name="connsiteY5" fmla="*/ 1655250 h 2986134"/>
                <a:gd name="connsiteX6" fmla="*/ 1236024 w 1914334"/>
                <a:gd name="connsiteY6" fmla="*/ 1655250 h 2986134"/>
                <a:gd name="connsiteX7" fmla="*/ 1636116 w 1914334"/>
                <a:gd name="connsiteY7" fmla="*/ 1749816 h 2986134"/>
                <a:gd name="connsiteX8" fmla="*/ 1893405 w 1914334"/>
                <a:gd name="connsiteY8" fmla="*/ 1866208 h 2986134"/>
                <a:gd name="connsiteX9" fmla="*/ 1867279 w 1914334"/>
                <a:gd name="connsiteY9" fmla="*/ 1943962 h 2986134"/>
                <a:gd name="connsiteX10" fmla="*/ 1614292 w 1914334"/>
                <a:gd name="connsiteY10" fmla="*/ 2106263 h 2986134"/>
                <a:gd name="connsiteX11" fmla="*/ 1214200 w 1914334"/>
                <a:gd name="connsiteY11" fmla="*/ 2208104 h 2986134"/>
                <a:gd name="connsiteX12" fmla="*/ 896885 w 1914334"/>
                <a:gd name="connsiteY12" fmla="*/ 2195250 h 2986134"/>
                <a:gd name="connsiteX13" fmla="*/ 539793 w 1914334"/>
                <a:gd name="connsiteY13" fmla="*/ 2089164 h 2986134"/>
                <a:gd name="connsiteX14" fmla="*/ 282999 w 1914334"/>
                <a:gd name="connsiteY14" fmla="*/ 1949541 h 2986134"/>
                <a:gd name="connsiteX15" fmla="*/ 253272 w 1914334"/>
                <a:gd name="connsiteY15" fmla="*/ 2002232 h 2986134"/>
                <a:gd name="connsiteX16" fmla="*/ 302234 w 1914334"/>
                <a:gd name="connsiteY16" fmla="*/ 2395326 h 2986134"/>
                <a:gd name="connsiteX17" fmla="*/ 387549 w 1914334"/>
                <a:gd name="connsiteY17" fmla="*/ 2772335 h 2986134"/>
                <a:gd name="connsiteX18" fmla="*/ 426333 w 1914334"/>
                <a:gd name="connsiteY18" fmla="*/ 2891702 h 2986134"/>
                <a:gd name="connsiteX19" fmla="*/ 207913 w 1914334"/>
                <a:gd name="connsiteY19" fmla="*/ 2986134 h 2986134"/>
                <a:gd name="connsiteX20" fmla="*/ 38108 w 1914334"/>
                <a:gd name="connsiteY20" fmla="*/ 2352917 h 2986134"/>
                <a:gd name="connsiteX21" fmla="*/ 2226 w 1914334"/>
                <a:gd name="connsiteY21" fmla="*/ 1730425 h 2986134"/>
                <a:gd name="connsiteX22" fmla="*/ 66957 w 1914334"/>
                <a:gd name="connsiteY22" fmla="*/ 904785 h 2986134"/>
                <a:gd name="connsiteX23" fmla="*/ 239428 w 1914334"/>
                <a:gd name="connsiteY23" fmla="*/ 433148 h 2986134"/>
                <a:gd name="connsiteX24" fmla="*/ 404935 w 1914334"/>
                <a:gd name="connsiteY24" fmla="*/ 172515 h 2986134"/>
                <a:gd name="connsiteX25" fmla="*/ 573786 w 1914334"/>
                <a:gd name="connsiteY25" fmla="*/ 0 h 2986134"/>
                <a:gd name="connsiteX26" fmla="*/ 693008 w 1914334"/>
                <a:gd name="connsiteY26" fmla="*/ 332056 h 2986134"/>
                <a:gd name="connsiteX27" fmla="*/ 685894 w 1914334"/>
                <a:gd name="connsiteY27" fmla="*/ 678085 h 2986134"/>
                <a:gd name="connsiteX28" fmla="*/ 508792 w 1914334"/>
                <a:gd name="connsiteY28" fmla="*/ 1005788 h 2986134"/>
                <a:gd name="connsiteX29" fmla="*/ 511266 w 1914334"/>
                <a:gd name="connsiteY29" fmla="*/ 1049853 h 2986134"/>
                <a:gd name="connsiteX30" fmla="*/ 930004 w 1914334"/>
                <a:gd name="connsiteY30" fmla="*/ 813397 h 2986134"/>
                <a:gd name="connsiteX31" fmla="*/ 1422398 w 1914334"/>
                <a:gd name="connsiteY31" fmla="*/ 701311 h 2986134"/>
                <a:gd name="connsiteX32" fmla="*/ 1435000 w 1914334"/>
                <a:gd name="connsiteY32" fmla="*/ 708401 h 2986134"/>
                <a:gd name="connsiteX0" fmla="*/ 1435000 w 1914334"/>
                <a:gd name="connsiteY0" fmla="*/ 708401 h 2986134"/>
                <a:gd name="connsiteX1" fmla="*/ 1372407 w 1914334"/>
                <a:gd name="connsiteY1" fmla="*/ 919813 h 2986134"/>
                <a:gd name="connsiteX2" fmla="*/ 1151204 w 1914334"/>
                <a:gd name="connsiteY2" fmla="*/ 1213129 h 2986134"/>
                <a:gd name="connsiteX3" fmla="*/ 870323 w 1914334"/>
                <a:gd name="connsiteY3" fmla="*/ 1450576 h 2986134"/>
                <a:gd name="connsiteX4" fmla="*/ 413435 w 1914334"/>
                <a:gd name="connsiteY4" fmla="*/ 1645822 h 2986134"/>
                <a:gd name="connsiteX5" fmla="*/ 544953 w 1914334"/>
                <a:gd name="connsiteY5" fmla="*/ 1655250 h 2986134"/>
                <a:gd name="connsiteX6" fmla="*/ 1236024 w 1914334"/>
                <a:gd name="connsiteY6" fmla="*/ 1655250 h 2986134"/>
                <a:gd name="connsiteX7" fmla="*/ 1636116 w 1914334"/>
                <a:gd name="connsiteY7" fmla="*/ 1749816 h 2986134"/>
                <a:gd name="connsiteX8" fmla="*/ 1893405 w 1914334"/>
                <a:gd name="connsiteY8" fmla="*/ 1866208 h 2986134"/>
                <a:gd name="connsiteX9" fmla="*/ 1867279 w 1914334"/>
                <a:gd name="connsiteY9" fmla="*/ 1943962 h 2986134"/>
                <a:gd name="connsiteX10" fmla="*/ 1614292 w 1914334"/>
                <a:gd name="connsiteY10" fmla="*/ 2106263 h 2986134"/>
                <a:gd name="connsiteX11" fmla="*/ 1214200 w 1914334"/>
                <a:gd name="connsiteY11" fmla="*/ 2208104 h 2986134"/>
                <a:gd name="connsiteX12" fmla="*/ 896885 w 1914334"/>
                <a:gd name="connsiteY12" fmla="*/ 2195250 h 2986134"/>
                <a:gd name="connsiteX13" fmla="*/ 539793 w 1914334"/>
                <a:gd name="connsiteY13" fmla="*/ 2089164 h 2986134"/>
                <a:gd name="connsiteX14" fmla="*/ 282999 w 1914334"/>
                <a:gd name="connsiteY14" fmla="*/ 1949541 h 2986134"/>
                <a:gd name="connsiteX15" fmla="*/ 253272 w 1914334"/>
                <a:gd name="connsiteY15" fmla="*/ 2002232 h 2986134"/>
                <a:gd name="connsiteX16" fmla="*/ 302234 w 1914334"/>
                <a:gd name="connsiteY16" fmla="*/ 2395326 h 2986134"/>
                <a:gd name="connsiteX17" fmla="*/ 387549 w 1914334"/>
                <a:gd name="connsiteY17" fmla="*/ 2772335 h 2986134"/>
                <a:gd name="connsiteX18" fmla="*/ 426333 w 1914334"/>
                <a:gd name="connsiteY18" fmla="*/ 2891702 h 2986134"/>
                <a:gd name="connsiteX19" fmla="*/ 207913 w 1914334"/>
                <a:gd name="connsiteY19" fmla="*/ 2986134 h 2986134"/>
                <a:gd name="connsiteX20" fmla="*/ 38108 w 1914334"/>
                <a:gd name="connsiteY20" fmla="*/ 2352917 h 2986134"/>
                <a:gd name="connsiteX21" fmla="*/ 2226 w 1914334"/>
                <a:gd name="connsiteY21" fmla="*/ 1730425 h 2986134"/>
                <a:gd name="connsiteX22" fmla="*/ 66957 w 1914334"/>
                <a:gd name="connsiteY22" fmla="*/ 904785 h 2986134"/>
                <a:gd name="connsiteX23" fmla="*/ 239428 w 1914334"/>
                <a:gd name="connsiteY23" fmla="*/ 433148 h 2986134"/>
                <a:gd name="connsiteX24" fmla="*/ 404935 w 1914334"/>
                <a:gd name="connsiteY24" fmla="*/ 172515 h 2986134"/>
                <a:gd name="connsiteX25" fmla="*/ 573786 w 1914334"/>
                <a:gd name="connsiteY25" fmla="*/ 0 h 2986134"/>
                <a:gd name="connsiteX26" fmla="*/ 693008 w 1914334"/>
                <a:gd name="connsiteY26" fmla="*/ 332056 h 2986134"/>
                <a:gd name="connsiteX27" fmla="*/ 685894 w 1914334"/>
                <a:gd name="connsiteY27" fmla="*/ 678085 h 2986134"/>
                <a:gd name="connsiteX28" fmla="*/ 508792 w 1914334"/>
                <a:gd name="connsiteY28" fmla="*/ 1005788 h 2986134"/>
                <a:gd name="connsiteX29" fmla="*/ 511266 w 1914334"/>
                <a:gd name="connsiteY29" fmla="*/ 1049853 h 2986134"/>
                <a:gd name="connsiteX30" fmla="*/ 930004 w 1914334"/>
                <a:gd name="connsiteY30" fmla="*/ 813397 h 2986134"/>
                <a:gd name="connsiteX31" fmla="*/ 1422398 w 1914334"/>
                <a:gd name="connsiteY31" fmla="*/ 701311 h 2986134"/>
                <a:gd name="connsiteX32" fmla="*/ 1435000 w 1914334"/>
                <a:gd name="connsiteY32" fmla="*/ 708401 h 2986134"/>
                <a:gd name="connsiteX0" fmla="*/ 1435000 w 1914334"/>
                <a:gd name="connsiteY0" fmla="*/ 708401 h 2986134"/>
                <a:gd name="connsiteX1" fmla="*/ 1372407 w 1914334"/>
                <a:gd name="connsiteY1" fmla="*/ 919813 h 2986134"/>
                <a:gd name="connsiteX2" fmla="*/ 1151204 w 1914334"/>
                <a:gd name="connsiteY2" fmla="*/ 1213129 h 2986134"/>
                <a:gd name="connsiteX3" fmla="*/ 870323 w 1914334"/>
                <a:gd name="connsiteY3" fmla="*/ 1450576 h 2986134"/>
                <a:gd name="connsiteX4" fmla="*/ 413435 w 1914334"/>
                <a:gd name="connsiteY4" fmla="*/ 1645822 h 2986134"/>
                <a:gd name="connsiteX5" fmla="*/ 698410 w 1914334"/>
                <a:gd name="connsiteY5" fmla="*/ 1653421 h 2986134"/>
                <a:gd name="connsiteX6" fmla="*/ 1236024 w 1914334"/>
                <a:gd name="connsiteY6" fmla="*/ 1655250 h 2986134"/>
                <a:gd name="connsiteX7" fmla="*/ 1636116 w 1914334"/>
                <a:gd name="connsiteY7" fmla="*/ 1749816 h 2986134"/>
                <a:gd name="connsiteX8" fmla="*/ 1893405 w 1914334"/>
                <a:gd name="connsiteY8" fmla="*/ 1866208 h 2986134"/>
                <a:gd name="connsiteX9" fmla="*/ 1867279 w 1914334"/>
                <a:gd name="connsiteY9" fmla="*/ 1943962 h 2986134"/>
                <a:gd name="connsiteX10" fmla="*/ 1614292 w 1914334"/>
                <a:gd name="connsiteY10" fmla="*/ 2106263 h 2986134"/>
                <a:gd name="connsiteX11" fmla="*/ 1214200 w 1914334"/>
                <a:gd name="connsiteY11" fmla="*/ 2208104 h 2986134"/>
                <a:gd name="connsiteX12" fmla="*/ 896885 w 1914334"/>
                <a:gd name="connsiteY12" fmla="*/ 2195250 h 2986134"/>
                <a:gd name="connsiteX13" fmla="*/ 539793 w 1914334"/>
                <a:gd name="connsiteY13" fmla="*/ 2089164 h 2986134"/>
                <a:gd name="connsiteX14" fmla="*/ 282999 w 1914334"/>
                <a:gd name="connsiteY14" fmla="*/ 1949541 h 2986134"/>
                <a:gd name="connsiteX15" fmla="*/ 253272 w 1914334"/>
                <a:gd name="connsiteY15" fmla="*/ 2002232 h 2986134"/>
                <a:gd name="connsiteX16" fmla="*/ 302234 w 1914334"/>
                <a:gd name="connsiteY16" fmla="*/ 2395326 h 2986134"/>
                <a:gd name="connsiteX17" fmla="*/ 387549 w 1914334"/>
                <a:gd name="connsiteY17" fmla="*/ 2772335 h 2986134"/>
                <a:gd name="connsiteX18" fmla="*/ 426333 w 1914334"/>
                <a:gd name="connsiteY18" fmla="*/ 2891702 h 2986134"/>
                <a:gd name="connsiteX19" fmla="*/ 207913 w 1914334"/>
                <a:gd name="connsiteY19" fmla="*/ 2986134 h 2986134"/>
                <a:gd name="connsiteX20" fmla="*/ 38108 w 1914334"/>
                <a:gd name="connsiteY20" fmla="*/ 2352917 h 2986134"/>
                <a:gd name="connsiteX21" fmla="*/ 2226 w 1914334"/>
                <a:gd name="connsiteY21" fmla="*/ 1730425 h 2986134"/>
                <a:gd name="connsiteX22" fmla="*/ 66957 w 1914334"/>
                <a:gd name="connsiteY22" fmla="*/ 904785 h 2986134"/>
                <a:gd name="connsiteX23" fmla="*/ 239428 w 1914334"/>
                <a:gd name="connsiteY23" fmla="*/ 433148 h 2986134"/>
                <a:gd name="connsiteX24" fmla="*/ 404935 w 1914334"/>
                <a:gd name="connsiteY24" fmla="*/ 172515 h 2986134"/>
                <a:gd name="connsiteX25" fmla="*/ 573786 w 1914334"/>
                <a:gd name="connsiteY25" fmla="*/ 0 h 2986134"/>
                <a:gd name="connsiteX26" fmla="*/ 693008 w 1914334"/>
                <a:gd name="connsiteY26" fmla="*/ 332056 h 2986134"/>
                <a:gd name="connsiteX27" fmla="*/ 685894 w 1914334"/>
                <a:gd name="connsiteY27" fmla="*/ 678085 h 2986134"/>
                <a:gd name="connsiteX28" fmla="*/ 508792 w 1914334"/>
                <a:gd name="connsiteY28" fmla="*/ 1005788 h 2986134"/>
                <a:gd name="connsiteX29" fmla="*/ 511266 w 1914334"/>
                <a:gd name="connsiteY29" fmla="*/ 1049853 h 2986134"/>
                <a:gd name="connsiteX30" fmla="*/ 930004 w 1914334"/>
                <a:gd name="connsiteY30" fmla="*/ 813397 h 2986134"/>
                <a:gd name="connsiteX31" fmla="*/ 1422398 w 1914334"/>
                <a:gd name="connsiteY31" fmla="*/ 701311 h 2986134"/>
                <a:gd name="connsiteX32" fmla="*/ 1435000 w 1914334"/>
                <a:gd name="connsiteY32" fmla="*/ 708401 h 2986134"/>
                <a:gd name="connsiteX0" fmla="*/ 1435000 w 1914334"/>
                <a:gd name="connsiteY0" fmla="*/ 708401 h 2986134"/>
                <a:gd name="connsiteX1" fmla="*/ 1372407 w 1914334"/>
                <a:gd name="connsiteY1" fmla="*/ 919813 h 2986134"/>
                <a:gd name="connsiteX2" fmla="*/ 1151204 w 1914334"/>
                <a:gd name="connsiteY2" fmla="*/ 1213129 h 2986134"/>
                <a:gd name="connsiteX3" fmla="*/ 870323 w 1914334"/>
                <a:gd name="connsiteY3" fmla="*/ 1450576 h 2986134"/>
                <a:gd name="connsiteX4" fmla="*/ 528062 w 1914334"/>
                <a:gd name="connsiteY4" fmla="*/ 1632245 h 2986134"/>
                <a:gd name="connsiteX5" fmla="*/ 698410 w 1914334"/>
                <a:gd name="connsiteY5" fmla="*/ 1653421 h 2986134"/>
                <a:gd name="connsiteX6" fmla="*/ 1236024 w 1914334"/>
                <a:gd name="connsiteY6" fmla="*/ 1655250 h 2986134"/>
                <a:gd name="connsiteX7" fmla="*/ 1636116 w 1914334"/>
                <a:gd name="connsiteY7" fmla="*/ 1749816 h 2986134"/>
                <a:gd name="connsiteX8" fmla="*/ 1893405 w 1914334"/>
                <a:gd name="connsiteY8" fmla="*/ 1866208 h 2986134"/>
                <a:gd name="connsiteX9" fmla="*/ 1867279 w 1914334"/>
                <a:gd name="connsiteY9" fmla="*/ 1943962 h 2986134"/>
                <a:gd name="connsiteX10" fmla="*/ 1614292 w 1914334"/>
                <a:gd name="connsiteY10" fmla="*/ 2106263 h 2986134"/>
                <a:gd name="connsiteX11" fmla="*/ 1214200 w 1914334"/>
                <a:gd name="connsiteY11" fmla="*/ 2208104 h 2986134"/>
                <a:gd name="connsiteX12" fmla="*/ 896885 w 1914334"/>
                <a:gd name="connsiteY12" fmla="*/ 2195250 h 2986134"/>
                <a:gd name="connsiteX13" fmla="*/ 539793 w 1914334"/>
                <a:gd name="connsiteY13" fmla="*/ 2089164 h 2986134"/>
                <a:gd name="connsiteX14" fmla="*/ 282999 w 1914334"/>
                <a:gd name="connsiteY14" fmla="*/ 1949541 h 2986134"/>
                <a:gd name="connsiteX15" fmla="*/ 253272 w 1914334"/>
                <a:gd name="connsiteY15" fmla="*/ 2002232 h 2986134"/>
                <a:gd name="connsiteX16" fmla="*/ 302234 w 1914334"/>
                <a:gd name="connsiteY16" fmla="*/ 2395326 h 2986134"/>
                <a:gd name="connsiteX17" fmla="*/ 387549 w 1914334"/>
                <a:gd name="connsiteY17" fmla="*/ 2772335 h 2986134"/>
                <a:gd name="connsiteX18" fmla="*/ 426333 w 1914334"/>
                <a:gd name="connsiteY18" fmla="*/ 2891702 h 2986134"/>
                <a:gd name="connsiteX19" fmla="*/ 207913 w 1914334"/>
                <a:gd name="connsiteY19" fmla="*/ 2986134 h 2986134"/>
                <a:gd name="connsiteX20" fmla="*/ 38108 w 1914334"/>
                <a:gd name="connsiteY20" fmla="*/ 2352917 h 2986134"/>
                <a:gd name="connsiteX21" fmla="*/ 2226 w 1914334"/>
                <a:gd name="connsiteY21" fmla="*/ 1730425 h 2986134"/>
                <a:gd name="connsiteX22" fmla="*/ 66957 w 1914334"/>
                <a:gd name="connsiteY22" fmla="*/ 904785 h 2986134"/>
                <a:gd name="connsiteX23" fmla="*/ 239428 w 1914334"/>
                <a:gd name="connsiteY23" fmla="*/ 433148 h 2986134"/>
                <a:gd name="connsiteX24" fmla="*/ 404935 w 1914334"/>
                <a:gd name="connsiteY24" fmla="*/ 172515 h 2986134"/>
                <a:gd name="connsiteX25" fmla="*/ 573786 w 1914334"/>
                <a:gd name="connsiteY25" fmla="*/ 0 h 2986134"/>
                <a:gd name="connsiteX26" fmla="*/ 693008 w 1914334"/>
                <a:gd name="connsiteY26" fmla="*/ 332056 h 2986134"/>
                <a:gd name="connsiteX27" fmla="*/ 685894 w 1914334"/>
                <a:gd name="connsiteY27" fmla="*/ 678085 h 2986134"/>
                <a:gd name="connsiteX28" fmla="*/ 508792 w 1914334"/>
                <a:gd name="connsiteY28" fmla="*/ 1005788 h 2986134"/>
                <a:gd name="connsiteX29" fmla="*/ 511266 w 1914334"/>
                <a:gd name="connsiteY29" fmla="*/ 1049853 h 2986134"/>
                <a:gd name="connsiteX30" fmla="*/ 930004 w 1914334"/>
                <a:gd name="connsiteY30" fmla="*/ 813397 h 2986134"/>
                <a:gd name="connsiteX31" fmla="*/ 1422398 w 1914334"/>
                <a:gd name="connsiteY31" fmla="*/ 701311 h 2986134"/>
                <a:gd name="connsiteX32" fmla="*/ 1435000 w 1914334"/>
                <a:gd name="connsiteY32" fmla="*/ 708401 h 2986134"/>
                <a:gd name="connsiteX0" fmla="*/ 1435000 w 1914334"/>
                <a:gd name="connsiteY0" fmla="*/ 708401 h 2986134"/>
                <a:gd name="connsiteX1" fmla="*/ 1372407 w 1914334"/>
                <a:gd name="connsiteY1" fmla="*/ 919813 h 2986134"/>
                <a:gd name="connsiteX2" fmla="*/ 1151204 w 1914334"/>
                <a:gd name="connsiteY2" fmla="*/ 1213129 h 2986134"/>
                <a:gd name="connsiteX3" fmla="*/ 870323 w 1914334"/>
                <a:gd name="connsiteY3" fmla="*/ 1450576 h 2986134"/>
                <a:gd name="connsiteX4" fmla="*/ 528062 w 1914334"/>
                <a:gd name="connsiteY4" fmla="*/ 1632245 h 2986134"/>
                <a:gd name="connsiteX5" fmla="*/ 698410 w 1914334"/>
                <a:gd name="connsiteY5" fmla="*/ 1653421 h 2986134"/>
                <a:gd name="connsiteX6" fmla="*/ 1236024 w 1914334"/>
                <a:gd name="connsiteY6" fmla="*/ 1655250 h 2986134"/>
                <a:gd name="connsiteX7" fmla="*/ 1636116 w 1914334"/>
                <a:gd name="connsiteY7" fmla="*/ 1749816 h 2986134"/>
                <a:gd name="connsiteX8" fmla="*/ 1893405 w 1914334"/>
                <a:gd name="connsiteY8" fmla="*/ 1866208 h 2986134"/>
                <a:gd name="connsiteX9" fmla="*/ 1867279 w 1914334"/>
                <a:gd name="connsiteY9" fmla="*/ 1943962 h 2986134"/>
                <a:gd name="connsiteX10" fmla="*/ 1614292 w 1914334"/>
                <a:gd name="connsiteY10" fmla="*/ 2106263 h 2986134"/>
                <a:gd name="connsiteX11" fmla="*/ 1214200 w 1914334"/>
                <a:gd name="connsiteY11" fmla="*/ 2208104 h 2986134"/>
                <a:gd name="connsiteX12" fmla="*/ 896885 w 1914334"/>
                <a:gd name="connsiteY12" fmla="*/ 2195250 h 2986134"/>
                <a:gd name="connsiteX13" fmla="*/ 539793 w 1914334"/>
                <a:gd name="connsiteY13" fmla="*/ 2089164 h 2986134"/>
                <a:gd name="connsiteX14" fmla="*/ 282999 w 1914334"/>
                <a:gd name="connsiteY14" fmla="*/ 1949541 h 2986134"/>
                <a:gd name="connsiteX15" fmla="*/ 253272 w 1914334"/>
                <a:gd name="connsiteY15" fmla="*/ 2002232 h 2986134"/>
                <a:gd name="connsiteX16" fmla="*/ 302234 w 1914334"/>
                <a:gd name="connsiteY16" fmla="*/ 2395326 h 2986134"/>
                <a:gd name="connsiteX17" fmla="*/ 387549 w 1914334"/>
                <a:gd name="connsiteY17" fmla="*/ 2772335 h 2986134"/>
                <a:gd name="connsiteX18" fmla="*/ 426333 w 1914334"/>
                <a:gd name="connsiteY18" fmla="*/ 2891702 h 2986134"/>
                <a:gd name="connsiteX19" fmla="*/ 207913 w 1914334"/>
                <a:gd name="connsiteY19" fmla="*/ 2986134 h 2986134"/>
                <a:gd name="connsiteX20" fmla="*/ 38108 w 1914334"/>
                <a:gd name="connsiteY20" fmla="*/ 2352917 h 2986134"/>
                <a:gd name="connsiteX21" fmla="*/ 2226 w 1914334"/>
                <a:gd name="connsiteY21" fmla="*/ 1730425 h 2986134"/>
                <a:gd name="connsiteX22" fmla="*/ 66957 w 1914334"/>
                <a:gd name="connsiteY22" fmla="*/ 904785 h 2986134"/>
                <a:gd name="connsiteX23" fmla="*/ 239428 w 1914334"/>
                <a:gd name="connsiteY23" fmla="*/ 433148 h 2986134"/>
                <a:gd name="connsiteX24" fmla="*/ 404935 w 1914334"/>
                <a:gd name="connsiteY24" fmla="*/ 172515 h 2986134"/>
                <a:gd name="connsiteX25" fmla="*/ 573786 w 1914334"/>
                <a:gd name="connsiteY25" fmla="*/ 0 h 2986134"/>
                <a:gd name="connsiteX26" fmla="*/ 693008 w 1914334"/>
                <a:gd name="connsiteY26" fmla="*/ 332056 h 2986134"/>
                <a:gd name="connsiteX27" fmla="*/ 685894 w 1914334"/>
                <a:gd name="connsiteY27" fmla="*/ 678085 h 2986134"/>
                <a:gd name="connsiteX28" fmla="*/ 508792 w 1914334"/>
                <a:gd name="connsiteY28" fmla="*/ 1005788 h 2986134"/>
                <a:gd name="connsiteX29" fmla="*/ 511266 w 1914334"/>
                <a:gd name="connsiteY29" fmla="*/ 1049853 h 2986134"/>
                <a:gd name="connsiteX30" fmla="*/ 930004 w 1914334"/>
                <a:gd name="connsiteY30" fmla="*/ 813397 h 2986134"/>
                <a:gd name="connsiteX31" fmla="*/ 1422398 w 1914334"/>
                <a:gd name="connsiteY31" fmla="*/ 701311 h 2986134"/>
                <a:gd name="connsiteX32" fmla="*/ 1435000 w 1914334"/>
                <a:gd name="connsiteY32" fmla="*/ 708401 h 2986134"/>
                <a:gd name="connsiteX0" fmla="*/ 1473669 w 1953003"/>
                <a:gd name="connsiteY0" fmla="*/ 708401 h 2986134"/>
                <a:gd name="connsiteX1" fmla="*/ 1411076 w 1953003"/>
                <a:gd name="connsiteY1" fmla="*/ 919813 h 2986134"/>
                <a:gd name="connsiteX2" fmla="*/ 1189873 w 1953003"/>
                <a:gd name="connsiteY2" fmla="*/ 1213129 h 2986134"/>
                <a:gd name="connsiteX3" fmla="*/ 908992 w 1953003"/>
                <a:gd name="connsiteY3" fmla="*/ 1450576 h 2986134"/>
                <a:gd name="connsiteX4" fmla="*/ 566731 w 1953003"/>
                <a:gd name="connsiteY4" fmla="*/ 1632245 h 2986134"/>
                <a:gd name="connsiteX5" fmla="*/ 737079 w 1953003"/>
                <a:gd name="connsiteY5" fmla="*/ 1653421 h 2986134"/>
                <a:gd name="connsiteX6" fmla="*/ 1274693 w 1953003"/>
                <a:gd name="connsiteY6" fmla="*/ 1655250 h 2986134"/>
                <a:gd name="connsiteX7" fmla="*/ 1674785 w 1953003"/>
                <a:gd name="connsiteY7" fmla="*/ 1749816 h 2986134"/>
                <a:gd name="connsiteX8" fmla="*/ 1932074 w 1953003"/>
                <a:gd name="connsiteY8" fmla="*/ 1866208 h 2986134"/>
                <a:gd name="connsiteX9" fmla="*/ 1905948 w 1953003"/>
                <a:gd name="connsiteY9" fmla="*/ 1943962 h 2986134"/>
                <a:gd name="connsiteX10" fmla="*/ 1652961 w 1953003"/>
                <a:gd name="connsiteY10" fmla="*/ 2106263 h 2986134"/>
                <a:gd name="connsiteX11" fmla="*/ 1252869 w 1953003"/>
                <a:gd name="connsiteY11" fmla="*/ 2208104 h 2986134"/>
                <a:gd name="connsiteX12" fmla="*/ 935554 w 1953003"/>
                <a:gd name="connsiteY12" fmla="*/ 2195250 h 2986134"/>
                <a:gd name="connsiteX13" fmla="*/ 578462 w 1953003"/>
                <a:gd name="connsiteY13" fmla="*/ 2089164 h 2986134"/>
                <a:gd name="connsiteX14" fmla="*/ 321668 w 1953003"/>
                <a:gd name="connsiteY14" fmla="*/ 1949541 h 2986134"/>
                <a:gd name="connsiteX15" fmla="*/ 291941 w 1953003"/>
                <a:gd name="connsiteY15" fmla="*/ 2002232 h 2986134"/>
                <a:gd name="connsiteX16" fmla="*/ 340903 w 1953003"/>
                <a:gd name="connsiteY16" fmla="*/ 2395326 h 2986134"/>
                <a:gd name="connsiteX17" fmla="*/ 426218 w 1953003"/>
                <a:gd name="connsiteY17" fmla="*/ 2772335 h 2986134"/>
                <a:gd name="connsiteX18" fmla="*/ 465002 w 1953003"/>
                <a:gd name="connsiteY18" fmla="*/ 2891702 h 2986134"/>
                <a:gd name="connsiteX19" fmla="*/ 246582 w 1953003"/>
                <a:gd name="connsiteY19" fmla="*/ 2986134 h 2986134"/>
                <a:gd name="connsiteX20" fmla="*/ 76777 w 1953003"/>
                <a:gd name="connsiteY20" fmla="*/ 2352917 h 2986134"/>
                <a:gd name="connsiteX21" fmla="*/ 131 w 1953003"/>
                <a:gd name="connsiteY21" fmla="*/ 1730652 h 2986134"/>
                <a:gd name="connsiteX22" fmla="*/ 105626 w 1953003"/>
                <a:gd name="connsiteY22" fmla="*/ 904785 h 2986134"/>
                <a:gd name="connsiteX23" fmla="*/ 278097 w 1953003"/>
                <a:gd name="connsiteY23" fmla="*/ 433148 h 2986134"/>
                <a:gd name="connsiteX24" fmla="*/ 443604 w 1953003"/>
                <a:gd name="connsiteY24" fmla="*/ 172515 h 2986134"/>
                <a:gd name="connsiteX25" fmla="*/ 612455 w 1953003"/>
                <a:gd name="connsiteY25" fmla="*/ 0 h 2986134"/>
                <a:gd name="connsiteX26" fmla="*/ 731677 w 1953003"/>
                <a:gd name="connsiteY26" fmla="*/ 332056 h 2986134"/>
                <a:gd name="connsiteX27" fmla="*/ 724563 w 1953003"/>
                <a:gd name="connsiteY27" fmla="*/ 678085 h 2986134"/>
                <a:gd name="connsiteX28" fmla="*/ 547461 w 1953003"/>
                <a:gd name="connsiteY28" fmla="*/ 1005788 h 2986134"/>
                <a:gd name="connsiteX29" fmla="*/ 549935 w 1953003"/>
                <a:gd name="connsiteY29" fmla="*/ 1049853 h 2986134"/>
                <a:gd name="connsiteX30" fmla="*/ 968673 w 1953003"/>
                <a:gd name="connsiteY30" fmla="*/ 813397 h 2986134"/>
                <a:gd name="connsiteX31" fmla="*/ 1461067 w 1953003"/>
                <a:gd name="connsiteY31" fmla="*/ 701311 h 2986134"/>
                <a:gd name="connsiteX32" fmla="*/ 1473669 w 1953003"/>
                <a:gd name="connsiteY32" fmla="*/ 708401 h 2986134"/>
                <a:gd name="connsiteX0" fmla="*/ 1473951 w 1953285"/>
                <a:gd name="connsiteY0" fmla="*/ 708401 h 2986134"/>
                <a:gd name="connsiteX1" fmla="*/ 1411358 w 1953285"/>
                <a:gd name="connsiteY1" fmla="*/ 919813 h 2986134"/>
                <a:gd name="connsiteX2" fmla="*/ 1190155 w 1953285"/>
                <a:gd name="connsiteY2" fmla="*/ 1213129 h 2986134"/>
                <a:gd name="connsiteX3" fmla="*/ 909274 w 1953285"/>
                <a:gd name="connsiteY3" fmla="*/ 1450576 h 2986134"/>
                <a:gd name="connsiteX4" fmla="*/ 567013 w 1953285"/>
                <a:gd name="connsiteY4" fmla="*/ 1632245 h 2986134"/>
                <a:gd name="connsiteX5" fmla="*/ 737361 w 1953285"/>
                <a:gd name="connsiteY5" fmla="*/ 1653421 h 2986134"/>
                <a:gd name="connsiteX6" fmla="*/ 1274975 w 1953285"/>
                <a:gd name="connsiteY6" fmla="*/ 1655250 h 2986134"/>
                <a:gd name="connsiteX7" fmla="*/ 1675067 w 1953285"/>
                <a:gd name="connsiteY7" fmla="*/ 1749816 h 2986134"/>
                <a:gd name="connsiteX8" fmla="*/ 1932356 w 1953285"/>
                <a:gd name="connsiteY8" fmla="*/ 1866208 h 2986134"/>
                <a:gd name="connsiteX9" fmla="*/ 1906230 w 1953285"/>
                <a:gd name="connsiteY9" fmla="*/ 1943962 h 2986134"/>
                <a:gd name="connsiteX10" fmla="*/ 1653243 w 1953285"/>
                <a:gd name="connsiteY10" fmla="*/ 2106263 h 2986134"/>
                <a:gd name="connsiteX11" fmla="*/ 1253151 w 1953285"/>
                <a:gd name="connsiteY11" fmla="*/ 2208104 h 2986134"/>
                <a:gd name="connsiteX12" fmla="*/ 935836 w 1953285"/>
                <a:gd name="connsiteY12" fmla="*/ 2195250 h 2986134"/>
                <a:gd name="connsiteX13" fmla="*/ 578744 w 1953285"/>
                <a:gd name="connsiteY13" fmla="*/ 2089164 h 2986134"/>
                <a:gd name="connsiteX14" fmla="*/ 321950 w 1953285"/>
                <a:gd name="connsiteY14" fmla="*/ 1949541 h 2986134"/>
                <a:gd name="connsiteX15" fmla="*/ 292223 w 1953285"/>
                <a:gd name="connsiteY15" fmla="*/ 2002232 h 2986134"/>
                <a:gd name="connsiteX16" fmla="*/ 341185 w 1953285"/>
                <a:gd name="connsiteY16" fmla="*/ 2395326 h 2986134"/>
                <a:gd name="connsiteX17" fmla="*/ 426500 w 1953285"/>
                <a:gd name="connsiteY17" fmla="*/ 2772335 h 2986134"/>
                <a:gd name="connsiteX18" fmla="*/ 465284 w 1953285"/>
                <a:gd name="connsiteY18" fmla="*/ 2891702 h 2986134"/>
                <a:gd name="connsiteX19" fmla="*/ 246864 w 1953285"/>
                <a:gd name="connsiteY19" fmla="*/ 2986134 h 2986134"/>
                <a:gd name="connsiteX20" fmla="*/ 48349 w 1953285"/>
                <a:gd name="connsiteY20" fmla="*/ 2358824 h 2986134"/>
                <a:gd name="connsiteX21" fmla="*/ 413 w 1953285"/>
                <a:gd name="connsiteY21" fmla="*/ 1730652 h 2986134"/>
                <a:gd name="connsiteX22" fmla="*/ 105908 w 1953285"/>
                <a:gd name="connsiteY22" fmla="*/ 904785 h 2986134"/>
                <a:gd name="connsiteX23" fmla="*/ 278379 w 1953285"/>
                <a:gd name="connsiteY23" fmla="*/ 433148 h 2986134"/>
                <a:gd name="connsiteX24" fmla="*/ 443886 w 1953285"/>
                <a:gd name="connsiteY24" fmla="*/ 172515 h 2986134"/>
                <a:gd name="connsiteX25" fmla="*/ 612737 w 1953285"/>
                <a:gd name="connsiteY25" fmla="*/ 0 h 2986134"/>
                <a:gd name="connsiteX26" fmla="*/ 731959 w 1953285"/>
                <a:gd name="connsiteY26" fmla="*/ 332056 h 2986134"/>
                <a:gd name="connsiteX27" fmla="*/ 724845 w 1953285"/>
                <a:gd name="connsiteY27" fmla="*/ 678085 h 2986134"/>
                <a:gd name="connsiteX28" fmla="*/ 547743 w 1953285"/>
                <a:gd name="connsiteY28" fmla="*/ 1005788 h 2986134"/>
                <a:gd name="connsiteX29" fmla="*/ 550217 w 1953285"/>
                <a:gd name="connsiteY29" fmla="*/ 1049853 h 2986134"/>
                <a:gd name="connsiteX30" fmla="*/ 968955 w 1953285"/>
                <a:gd name="connsiteY30" fmla="*/ 813397 h 2986134"/>
                <a:gd name="connsiteX31" fmla="*/ 1461349 w 1953285"/>
                <a:gd name="connsiteY31" fmla="*/ 701311 h 2986134"/>
                <a:gd name="connsiteX32" fmla="*/ 1473951 w 1953285"/>
                <a:gd name="connsiteY32" fmla="*/ 708401 h 2986134"/>
                <a:gd name="connsiteX0" fmla="*/ 1473856 w 1953190"/>
                <a:gd name="connsiteY0" fmla="*/ 708401 h 2991508"/>
                <a:gd name="connsiteX1" fmla="*/ 1411263 w 1953190"/>
                <a:gd name="connsiteY1" fmla="*/ 919813 h 2991508"/>
                <a:gd name="connsiteX2" fmla="*/ 1190060 w 1953190"/>
                <a:gd name="connsiteY2" fmla="*/ 1213129 h 2991508"/>
                <a:gd name="connsiteX3" fmla="*/ 909179 w 1953190"/>
                <a:gd name="connsiteY3" fmla="*/ 1450576 h 2991508"/>
                <a:gd name="connsiteX4" fmla="*/ 566918 w 1953190"/>
                <a:gd name="connsiteY4" fmla="*/ 1632245 h 2991508"/>
                <a:gd name="connsiteX5" fmla="*/ 737266 w 1953190"/>
                <a:gd name="connsiteY5" fmla="*/ 1653421 h 2991508"/>
                <a:gd name="connsiteX6" fmla="*/ 1274880 w 1953190"/>
                <a:gd name="connsiteY6" fmla="*/ 1655250 h 2991508"/>
                <a:gd name="connsiteX7" fmla="*/ 1674972 w 1953190"/>
                <a:gd name="connsiteY7" fmla="*/ 1749816 h 2991508"/>
                <a:gd name="connsiteX8" fmla="*/ 1932261 w 1953190"/>
                <a:gd name="connsiteY8" fmla="*/ 1866208 h 2991508"/>
                <a:gd name="connsiteX9" fmla="*/ 1906135 w 1953190"/>
                <a:gd name="connsiteY9" fmla="*/ 1943962 h 2991508"/>
                <a:gd name="connsiteX10" fmla="*/ 1653148 w 1953190"/>
                <a:gd name="connsiteY10" fmla="*/ 2106263 h 2991508"/>
                <a:gd name="connsiteX11" fmla="*/ 1253056 w 1953190"/>
                <a:gd name="connsiteY11" fmla="*/ 2208104 h 2991508"/>
                <a:gd name="connsiteX12" fmla="*/ 935741 w 1953190"/>
                <a:gd name="connsiteY12" fmla="*/ 2195250 h 2991508"/>
                <a:gd name="connsiteX13" fmla="*/ 578649 w 1953190"/>
                <a:gd name="connsiteY13" fmla="*/ 2089164 h 2991508"/>
                <a:gd name="connsiteX14" fmla="*/ 321855 w 1953190"/>
                <a:gd name="connsiteY14" fmla="*/ 1949541 h 2991508"/>
                <a:gd name="connsiteX15" fmla="*/ 292128 w 1953190"/>
                <a:gd name="connsiteY15" fmla="*/ 2002232 h 2991508"/>
                <a:gd name="connsiteX16" fmla="*/ 341090 w 1953190"/>
                <a:gd name="connsiteY16" fmla="*/ 2395326 h 2991508"/>
                <a:gd name="connsiteX17" fmla="*/ 426405 w 1953190"/>
                <a:gd name="connsiteY17" fmla="*/ 2772335 h 2991508"/>
                <a:gd name="connsiteX18" fmla="*/ 465189 w 1953190"/>
                <a:gd name="connsiteY18" fmla="*/ 2891702 h 2991508"/>
                <a:gd name="connsiteX19" fmla="*/ 220668 w 1953190"/>
                <a:gd name="connsiteY19" fmla="*/ 2991507 h 2991508"/>
                <a:gd name="connsiteX20" fmla="*/ 48254 w 1953190"/>
                <a:gd name="connsiteY20" fmla="*/ 2358824 h 2991508"/>
                <a:gd name="connsiteX21" fmla="*/ 318 w 1953190"/>
                <a:gd name="connsiteY21" fmla="*/ 1730652 h 2991508"/>
                <a:gd name="connsiteX22" fmla="*/ 105813 w 1953190"/>
                <a:gd name="connsiteY22" fmla="*/ 904785 h 2991508"/>
                <a:gd name="connsiteX23" fmla="*/ 278284 w 1953190"/>
                <a:gd name="connsiteY23" fmla="*/ 433148 h 2991508"/>
                <a:gd name="connsiteX24" fmla="*/ 443791 w 1953190"/>
                <a:gd name="connsiteY24" fmla="*/ 172515 h 2991508"/>
                <a:gd name="connsiteX25" fmla="*/ 612642 w 1953190"/>
                <a:gd name="connsiteY25" fmla="*/ 0 h 2991508"/>
                <a:gd name="connsiteX26" fmla="*/ 731864 w 1953190"/>
                <a:gd name="connsiteY26" fmla="*/ 332056 h 2991508"/>
                <a:gd name="connsiteX27" fmla="*/ 724750 w 1953190"/>
                <a:gd name="connsiteY27" fmla="*/ 678085 h 2991508"/>
                <a:gd name="connsiteX28" fmla="*/ 547648 w 1953190"/>
                <a:gd name="connsiteY28" fmla="*/ 1005788 h 2991508"/>
                <a:gd name="connsiteX29" fmla="*/ 550122 w 1953190"/>
                <a:gd name="connsiteY29" fmla="*/ 1049853 h 2991508"/>
                <a:gd name="connsiteX30" fmla="*/ 968860 w 1953190"/>
                <a:gd name="connsiteY30" fmla="*/ 813397 h 2991508"/>
                <a:gd name="connsiteX31" fmla="*/ 1461254 w 1953190"/>
                <a:gd name="connsiteY31" fmla="*/ 701311 h 2991508"/>
                <a:gd name="connsiteX32" fmla="*/ 1473856 w 1953190"/>
                <a:gd name="connsiteY32" fmla="*/ 708401 h 2991508"/>
                <a:gd name="connsiteX0" fmla="*/ 1503680 w 1983014"/>
                <a:gd name="connsiteY0" fmla="*/ 708401 h 2991507"/>
                <a:gd name="connsiteX1" fmla="*/ 1441087 w 1983014"/>
                <a:gd name="connsiteY1" fmla="*/ 919813 h 2991507"/>
                <a:gd name="connsiteX2" fmla="*/ 1219884 w 1983014"/>
                <a:gd name="connsiteY2" fmla="*/ 1213129 h 2991507"/>
                <a:gd name="connsiteX3" fmla="*/ 939003 w 1983014"/>
                <a:gd name="connsiteY3" fmla="*/ 1450576 h 2991507"/>
                <a:gd name="connsiteX4" fmla="*/ 596742 w 1983014"/>
                <a:gd name="connsiteY4" fmla="*/ 1632245 h 2991507"/>
                <a:gd name="connsiteX5" fmla="*/ 767090 w 1983014"/>
                <a:gd name="connsiteY5" fmla="*/ 1653421 h 2991507"/>
                <a:gd name="connsiteX6" fmla="*/ 1304704 w 1983014"/>
                <a:gd name="connsiteY6" fmla="*/ 1655250 h 2991507"/>
                <a:gd name="connsiteX7" fmla="*/ 1704796 w 1983014"/>
                <a:gd name="connsiteY7" fmla="*/ 1749816 h 2991507"/>
                <a:gd name="connsiteX8" fmla="*/ 1962085 w 1983014"/>
                <a:gd name="connsiteY8" fmla="*/ 1866208 h 2991507"/>
                <a:gd name="connsiteX9" fmla="*/ 1935959 w 1983014"/>
                <a:gd name="connsiteY9" fmla="*/ 1943962 h 2991507"/>
                <a:gd name="connsiteX10" fmla="*/ 1682972 w 1983014"/>
                <a:gd name="connsiteY10" fmla="*/ 2106263 h 2991507"/>
                <a:gd name="connsiteX11" fmla="*/ 1282880 w 1983014"/>
                <a:gd name="connsiteY11" fmla="*/ 2208104 h 2991507"/>
                <a:gd name="connsiteX12" fmla="*/ 965565 w 1983014"/>
                <a:gd name="connsiteY12" fmla="*/ 2195250 h 2991507"/>
                <a:gd name="connsiteX13" fmla="*/ 608473 w 1983014"/>
                <a:gd name="connsiteY13" fmla="*/ 2089164 h 2991507"/>
                <a:gd name="connsiteX14" fmla="*/ 351679 w 1983014"/>
                <a:gd name="connsiteY14" fmla="*/ 1949541 h 2991507"/>
                <a:gd name="connsiteX15" fmla="*/ 321952 w 1983014"/>
                <a:gd name="connsiteY15" fmla="*/ 2002232 h 2991507"/>
                <a:gd name="connsiteX16" fmla="*/ 370914 w 1983014"/>
                <a:gd name="connsiteY16" fmla="*/ 2395326 h 2991507"/>
                <a:gd name="connsiteX17" fmla="*/ 456229 w 1983014"/>
                <a:gd name="connsiteY17" fmla="*/ 2772335 h 2991507"/>
                <a:gd name="connsiteX18" fmla="*/ 495013 w 1983014"/>
                <a:gd name="connsiteY18" fmla="*/ 2891702 h 2991507"/>
                <a:gd name="connsiteX19" fmla="*/ 250492 w 1983014"/>
                <a:gd name="connsiteY19" fmla="*/ 2991507 h 2991507"/>
                <a:gd name="connsiteX20" fmla="*/ 78078 w 1983014"/>
                <a:gd name="connsiteY20" fmla="*/ 2358824 h 2991507"/>
                <a:gd name="connsiteX21" fmla="*/ 129 w 1983014"/>
                <a:gd name="connsiteY21" fmla="*/ 1690577 h 2991507"/>
                <a:gd name="connsiteX22" fmla="*/ 135637 w 1983014"/>
                <a:gd name="connsiteY22" fmla="*/ 904785 h 2991507"/>
                <a:gd name="connsiteX23" fmla="*/ 308108 w 1983014"/>
                <a:gd name="connsiteY23" fmla="*/ 433148 h 2991507"/>
                <a:gd name="connsiteX24" fmla="*/ 473615 w 1983014"/>
                <a:gd name="connsiteY24" fmla="*/ 172515 h 2991507"/>
                <a:gd name="connsiteX25" fmla="*/ 642466 w 1983014"/>
                <a:gd name="connsiteY25" fmla="*/ 0 h 2991507"/>
                <a:gd name="connsiteX26" fmla="*/ 761688 w 1983014"/>
                <a:gd name="connsiteY26" fmla="*/ 332056 h 2991507"/>
                <a:gd name="connsiteX27" fmla="*/ 754574 w 1983014"/>
                <a:gd name="connsiteY27" fmla="*/ 678085 h 2991507"/>
                <a:gd name="connsiteX28" fmla="*/ 577472 w 1983014"/>
                <a:gd name="connsiteY28" fmla="*/ 1005788 h 2991507"/>
                <a:gd name="connsiteX29" fmla="*/ 579946 w 1983014"/>
                <a:gd name="connsiteY29" fmla="*/ 1049853 h 2991507"/>
                <a:gd name="connsiteX30" fmla="*/ 998684 w 1983014"/>
                <a:gd name="connsiteY30" fmla="*/ 813397 h 2991507"/>
                <a:gd name="connsiteX31" fmla="*/ 1491078 w 1983014"/>
                <a:gd name="connsiteY31" fmla="*/ 701311 h 2991507"/>
                <a:gd name="connsiteX32" fmla="*/ 1503680 w 1983014"/>
                <a:gd name="connsiteY32" fmla="*/ 708401 h 2991507"/>
                <a:gd name="connsiteX0" fmla="*/ 1503680 w 1983014"/>
                <a:gd name="connsiteY0" fmla="*/ 708401 h 2991507"/>
                <a:gd name="connsiteX1" fmla="*/ 1441087 w 1983014"/>
                <a:gd name="connsiteY1" fmla="*/ 919813 h 2991507"/>
                <a:gd name="connsiteX2" fmla="*/ 1219884 w 1983014"/>
                <a:gd name="connsiteY2" fmla="*/ 1213129 h 2991507"/>
                <a:gd name="connsiteX3" fmla="*/ 939003 w 1983014"/>
                <a:gd name="connsiteY3" fmla="*/ 1450576 h 2991507"/>
                <a:gd name="connsiteX4" fmla="*/ 596742 w 1983014"/>
                <a:gd name="connsiteY4" fmla="*/ 1632245 h 2991507"/>
                <a:gd name="connsiteX5" fmla="*/ 767090 w 1983014"/>
                <a:gd name="connsiteY5" fmla="*/ 1653421 h 2991507"/>
                <a:gd name="connsiteX6" fmla="*/ 1304704 w 1983014"/>
                <a:gd name="connsiteY6" fmla="*/ 1655250 h 2991507"/>
                <a:gd name="connsiteX7" fmla="*/ 1704796 w 1983014"/>
                <a:gd name="connsiteY7" fmla="*/ 1749816 h 2991507"/>
                <a:gd name="connsiteX8" fmla="*/ 1962085 w 1983014"/>
                <a:gd name="connsiteY8" fmla="*/ 1866208 h 2991507"/>
                <a:gd name="connsiteX9" fmla="*/ 1935959 w 1983014"/>
                <a:gd name="connsiteY9" fmla="*/ 1943962 h 2991507"/>
                <a:gd name="connsiteX10" fmla="*/ 1682972 w 1983014"/>
                <a:gd name="connsiteY10" fmla="*/ 2106263 h 2991507"/>
                <a:gd name="connsiteX11" fmla="*/ 1282880 w 1983014"/>
                <a:gd name="connsiteY11" fmla="*/ 2208104 h 2991507"/>
                <a:gd name="connsiteX12" fmla="*/ 965565 w 1983014"/>
                <a:gd name="connsiteY12" fmla="*/ 2195250 h 2991507"/>
                <a:gd name="connsiteX13" fmla="*/ 608473 w 1983014"/>
                <a:gd name="connsiteY13" fmla="*/ 2089164 h 2991507"/>
                <a:gd name="connsiteX14" fmla="*/ 351679 w 1983014"/>
                <a:gd name="connsiteY14" fmla="*/ 1949541 h 2991507"/>
                <a:gd name="connsiteX15" fmla="*/ 321952 w 1983014"/>
                <a:gd name="connsiteY15" fmla="*/ 2002232 h 2991507"/>
                <a:gd name="connsiteX16" fmla="*/ 370914 w 1983014"/>
                <a:gd name="connsiteY16" fmla="*/ 2395326 h 2991507"/>
                <a:gd name="connsiteX17" fmla="*/ 456229 w 1983014"/>
                <a:gd name="connsiteY17" fmla="*/ 2772335 h 2991507"/>
                <a:gd name="connsiteX18" fmla="*/ 495013 w 1983014"/>
                <a:gd name="connsiteY18" fmla="*/ 2891702 h 2991507"/>
                <a:gd name="connsiteX19" fmla="*/ 250492 w 1983014"/>
                <a:gd name="connsiteY19" fmla="*/ 2991507 h 2991507"/>
                <a:gd name="connsiteX20" fmla="*/ 78078 w 1983014"/>
                <a:gd name="connsiteY20" fmla="*/ 2358824 h 2991507"/>
                <a:gd name="connsiteX21" fmla="*/ 129 w 1983014"/>
                <a:gd name="connsiteY21" fmla="*/ 1690577 h 2991507"/>
                <a:gd name="connsiteX22" fmla="*/ 119976 w 1983014"/>
                <a:gd name="connsiteY22" fmla="*/ 908009 h 2991507"/>
                <a:gd name="connsiteX23" fmla="*/ 308108 w 1983014"/>
                <a:gd name="connsiteY23" fmla="*/ 433148 h 2991507"/>
                <a:gd name="connsiteX24" fmla="*/ 473615 w 1983014"/>
                <a:gd name="connsiteY24" fmla="*/ 172515 h 2991507"/>
                <a:gd name="connsiteX25" fmla="*/ 642466 w 1983014"/>
                <a:gd name="connsiteY25" fmla="*/ 0 h 2991507"/>
                <a:gd name="connsiteX26" fmla="*/ 761688 w 1983014"/>
                <a:gd name="connsiteY26" fmla="*/ 332056 h 2991507"/>
                <a:gd name="connsiteX27" fmla="*/ 754574 w 1983014"/>
                <a:gd name="connsiteY27" fmla="*/ 678085 h 2991507"/>
                <a:gd name="connsiteX28" fmla="*/ 577472 w 1983014"/>
                <a:gd name="connsiteY28" fmla="*/ 1005788 h 2991507"/>
                <a:gd name="connsiteX29" fmla="*/ 579946 w 1983014"/>
                <a:gd name="connsiteY29" fmla="*/ 1049853 h 2991507"/>
                <a:gd name="connsiteX30" fmla="*/ 998684 w 1983014"/>
                <a:gd name="connsiteY30" fmla="*/ 813397 h 2991507"/>
                <a:gd name="connsiteX31" fmla="*/ 1491078 w 1983014"/>
                <a:gd name="connsiteY31" fmla="*/ 701311 h 2991507"/>
                <a:gd name="connsiteX32" fmla="*/ 1503680 w 1983014"/>
                <a:gd name="connsiteY32" fmla="*/ 708401 h 2991507"/>
                <a:gd name="connsiteX0" fmla="*/ 1503680 w 1983014"/>
                <a:gd name="connsiteY0" fmla="*/ 708401 h 2991507"/>
                <a:gd name="connsiteX1" fmla="*/ 1441087 w 1983014"/>
                <a:gd name="connsiteY1" fmla="*/ 919813 h 2991507"/>
                <a:gd name="connsiteX2" fmla="*/ 1219884 w 1983014"/>
                <a:gd name="connsiteY2" fmla="*/ 1213129 h 2991507"/>
                <a:gd name="connsiteX3" fmla="*/ 939003 w 1983014"/>
                <a:gd name="connsiteY3" fmla="*/ 1450576 h 2991507"/>
                <a:gd name="connsiteX4" fmla="*/ 596742 w 1983014"/>
                <a:gd name="connsiteY4" fmla="*/ 1632245 h 2991507"/>
                <a:gd name="connsiteX5" fmla="*/ 767090 w 1983014"/>
                <a:gd name="connsiteY5" fmla="*/ 1653421 h 2991507"/>
                <a:gd name="connsiteX6" fmla="*/ 1304704 w 1983014"/>
                <a:gd name="connsiteY6" fmla="*/ 1655250 h 2991507"/>
                <a:gd name="connsiteX7" fmla="*/ 1704796 w 1983014"/>
                <a:gd name="connsiteY7" fmla="*/ 1749816 h 2991507"/>
                <a:gd name="connsiteX8" fmla="*/ 1962085 w 1983014"/>
                <a:gd name="connsiteY8" fmla="*/ 1866208 h 2991507"/>
                <a:gd name="connsiteX9" fmla="*/ 1935959 w 1983014"/>
                <a:gd name="connsiteY9" fmla="*/ 1943962 h 2991507"/>
                <a:gd name="connsiteX10" fmla="*/ 1682972 w 1983014"/>
                <a:gd name="connsiteY10" fmla="*/ 2106263 h 2991507"/>
                <a:gd name="connsiteX11" fmla="*/ 1282880 w 1983014"/>
                <a:gd name="connsiteY11" fmla="*/ 2208104 h 2991507"/>
                <a:gd name="connsiteX12" fmla="*/ 965565 w 1983014"/>
                <a:gd name="connsiteY12" fmla="*/ 2195250 h 2991507"/>
                <a:gd name="connsiteX13" fmla="*/ 608473 w 1983014"/>
                <a:gd name="connsiteY13" fmla="*/ 2089164 h 2991507"/>
                <a:gd name="connsiteX14" fmla="*/ 351679 w 1983014"/>
                <a:gd name="connsiteY14" fmla="*/ 1949541 h 2991507"/>
                <a:gd name="connsiteX15" fmla="*/ 321952 w 1983014"/>
                <a:gd name="connsiteY15" fmla="*/ 2002232 h 2991507"/>
                <a:gd name="connsiteX16" fmla="*/ 370914 w 1983014"/>
                <a:gd name="connsiteY16" fmla="*/ 2395326 h 2991507"/>
                <a:gd name="connsiteX17" fmla="*/ 456229 w 1983014"/>
                <a:gd name="connsiteY17" fmla="*/ 2772335 h 2991507"/>
                <a:gd name="connsiteX18" fmla="*/ 552973 w 1983014"/>
                <a:gd name="connsiteY18" fmla="*/ 2882494 h 2991507"/>
                <a:gd name="connsiteX19" fmla="*/ 250492 w 1983014"/>
                <a:gd name="connsiteY19" fmla="*/ 2991507 h 2991507"/>
                <a:gd name="connsiteX20" fmla="*/ 78078 w 1983014"/>
                <a:gd name="connsiteY20" fmla="*/ 2358824 h 2991507"/>
                <a:gd name="connsiteX21" fmla="*/ 129 w 1983014"/>
                <a:gd name="connsiteY21" fmla="*/ 1690577 h 2991507"/>
                <a:gd name="connsiteX22" fmla="*/ 119976 w 1983014"/>
                <a:gd name="connsiteY22" fmla="*/ 908009 h 2991507"/>
                <a:gd name="connsiteX23" fmla="*/ 308108 w 1983014"/>
                <a:gd name="connsiteY23" fmla="*/ 433148 h 2991507"/>
                <a:gd name="connsiteX24" fmla="*/ 473615 w 1983014"/>
                <a:gd name="connsiteY24" fmla="*/ 172515 h 2991507"/>
                <a:gd name="connsiteX25" fmla="*/ 642466 w 1983014"/>
                <a:gd name="connsiteY25" fmla="*/ 0 h 2991507"/>
                <a:gd name="connsiteX26" fmla="*/ 761688 w 1983014"/>
                <a:gd name="connsiteY26" fmla="*/ 332056 h 2991507"/>
                <a:gd name="connsiteX27" fmla="*/ 754574 w 1983014"/>
                <a:gd name="connsiteY27" fmla="*/ 678085 h 2991507"/>
                <a:gd name="connsiteX28" fmla="*/ 577472 w 1983014"/>
                <a:gd name="connsiteY28" fmla="*/ 1005788 h 2991507"/>
                <a:gd name="connsiteX29" fmla="*/ 579946 w 1983014"/>
                <a:gd name="connsiteY29" fmla="*/ 1049853 h 2991507"/>
                <a:gd name="connsiteX30" fmla="*/ 998684 w 1983014"/>
                <a:gd name="connsiteY30" fmla="*/ 813397 h 2991507"/>
                <a:gd name="connsiteX31" fmla="*/ 1491078 w 1983014"/>
                <a:gd name="connsiteY31" fmla="*/ 701311 h 2991507"/>
                <a:gd name="connsiteX32" fmla="*/ 1503680 w 1983014"/>
                <a:gd name="connsiteY32" fmla="*/ 708401 h 2991507"/>
                <a:gd name="connsiteX0" fmla="*/ 1503680 w 1983014"/>
                <a:gd name="connsiteY0" fmla="*/ 708401 h 2991507"/>
                <a:gd name="connsiteX1" fmla="*/ 1441087 w 1983014"/>
                <a:gd name="connsiteY1" fmla="*/ 919813 h 2991507"/>
                <a:gd name="connsiteX2" fmla="*/ 1219884 w 1983014"/>
                <a:gd name="connsiteY2" fmla="*/ 1213129 h 2991507"/>
                <a:gd name="connsiteX3" fmla="*/ 939003 w 1983014"/>
                <a:gd name="connsiteY3" fmla="*/ 1450576 h 2991507"/>
                <a:gd name="connsiteX4" fmla="*/ 596742 w 1983014"/>
                <a:gd name="connsiteY4" fmla="*/ 1632245 h 2991507"/>
                <a:gd name="connsiteX5" fmla="*/ 767090 w 1983014"/>
                <a:gd name="connsiteY5" fmla="*/ 1653421 h 2991507"/>
                <a:gd name="connsiteX6" fmla="*/ 1304704 w 1983014"/>
                <a:gd name="connsiteY6" fmla="*/ 1655250 h 2991507"/>
                <a:gd name="connsiteX7" fmla="*/ 1704796 w 1983014"/>
                <a:gd name="connsiteY7" fmla="*/ 1749816 h 2991507"/>
                <a:gd name="connsiteX8" fmla="*/ 1962085 w 1983014"/>
                <a:gd name="connsiteY8" fmla="*/ 1866208 h 2991507"/>
                <a:gd name="connsiteX9" fmla="*/ 1935959 w 1983014"/>
                <a:gd name="connsiteY9" fmla="*/ 1943962 h 2991507"/>
                <a:gd name="connsiteX10" fmla="*/ 1682972 w 1983014"/>
                <a:gd name="connsiteY10" fmla="*/ 2106263 h 2991507"/>
                <a:gd name="connsiteX11" fmla="*/ 1282880 w 1983014"/>
                <a:gd name="connsiteY11" fmla="*/ 2208104 h 2991507"/>
                <a:gd name="connsiteX12" fmla="*/ 965565 w 1983014"/>
                <a:gd name="connsiteY12" fmla="*/ 2195250 h 2991507"/>
                <a:gd name="connsiteX13" fmla="*/ 608473 w 1983014"/>
                <a:gd name="connsiteY13" fmla="*/ 2089164 h 2991507"/>
                <a:gd name="connsiteX14" fmla="*/ 351679 w 1983014"/>
                <a:gd name="connsiteY14" fmla="*/ 1949541 h 2991507"/>
                <a:gd name="connsiteX15" fmla="*/ 321952 w 1983014"/>
                <a:gd name="connsiteY15" fmla="*/ 2002232 h 2991507"/>
                <a:gd name="connsiteX16" fmla="*/ 370914 w 1983014"/>
                <a:gd name="connsiteY16" fmla="*/ 2395326 h 2991507"/>
                <a:gd name="connsiteX17" fmla="*/ 488935 w 1983014"/>
                <a:gd name="connsiteY17" fmla="*/ 2732957 h 2991507"/>
                <a:gd name="connsiteX18" fmla="*/ 552973 w 1983014"/>
                <a:gd name="connsiteY18" fmla="*/ 2882494 h 2991507"/>
                <a:gd name="connsiteX19" fmla="*/ 250492 w 1983014"/>
                <a:gd name="connsiteY19" fmla="*/ 2991507 h 2991507"/>
                <a:gd name="connsiteX20" fmla="*/ 78078 w 1983014"/>
                <a:gd name="connsiteY20" fmla="*/ 2358824 h 2991507"/>
                <a:gd name="connsiteX21" fmla="*/ 129 w 1983014"/>
                <a:gd name="connsiteY21" fmla="*/ 1690577 h 2991507"/>
                <a:gd name="connsiteX22" fmla="*/ 119976 w 1983014"/>
                <a:gd name="connsiteY22" fmla="*/ 908009 h 2991507"/>
                <a:gd name="connsiteX23" fmla="*/ 308108 w 1983014"/>
                <a:gd name="connsiteY23" fmla="*/ 433148 h 2991507"/>
                <a:gd name="connsiteX24" fmla="*/ 473615 w 1983014"/>
                <a:gd name="connsiteY24" fmla="*/ 172515 h 2991507"/>
                <a:gd name="connsiteX25" fmla="*/ 642466 w 1983014"/>
                <a:gd name="connsiteY25" fmla="*/ 0 h 2991507"/>
                <a:gd name="connsiteX26" fmla="*/ 761688 w 1983014"/>
                <a:gd name="connsiteY26" fmla="*/ 332056 h 2991507"/>
                <a:gd name="connsiteX27" fmla="*/ 754574 w 1983014"/>
                <a:gd name="connsiteY27" fmla="*/ 678085 h 2991507"/>
                <a:gd name="connsiteX28" fmla="*/ 577472 w 1983014"/>
                <a:gd name="connsiteY28" fmla="*/ 1005788 h 2991507"/>
                <a:gd name="connsiteX29" fmla="*/ 579946 w 1983014"/>
                <a:gd name="connsiteY29" fmla="*/ 1049853 h 2991507"/>
                <a:gd name="connsiteX30" fmla="*/ 998684 w 1983014"/>
                <a:gd name="connsiteY30" fmla="*/ 813397 h 2991507"/>
                <a:gd name="connsiteX31" fmla="*/ 1491078 w 1983014"/>
                <a:gd name="connsiteY31" fmla="*/ 701311 h 2991507"/>
                <a:gd name="connsiteX32" fmla="*/ 1503680 w 1983014"/>
                <a:gd name="connsiteY32" fmla="*/ 708401 h 2991507"/>
                <a:gd name="connsiteX0" fmla="*/ 1503680 w 1983014"/>
                <a:gd name="connsiteY0" fmla="*/ 708401 h 2991507"/>
                <a:gd name="connsiteX1" fmla="*/ 1441087 w 1983014"/>
                <a:gd name="connsiteY1" fmla="*/ 919813 h 2991507"/>
                <a:gd name="connsiteX2" fmla="*/ 1219884 w 1983014"/>
                <a:gd name="connsiteY2" fmla="*/ 1213129 h 2991507"/>
                <a:gd name="connsiteX3" fmla="*/ 939003 w 1983014"/>
                <a:gd name="connsiteY3" fmla="*/ 1450576 h 2991507"/>
                <a:gd name="connsiteX4" fmla="*/ 596742 w 1983014"/>
                <a:gd name="connsiteY4" fmla="*/ 1632245 h 2991507"/>
                <a:gd name="connsiteX5" fmla="*/ 767090 w 1983014"/>
                <a:gd name="connsiteY5" fmla="*/ 1653421 h 2991507"/>
                <a:gd name="connsiteX6" fmla="*/ 1304704 w 1983014"/>
                <a:gd name="connsiteY6" fmla="*/ 1655250 h 2991507"/>
                <a:gd name="connsiteX7" fmla="*/ 1704796 w 1983014"/>
                <a:gd name="connsiteY7" fmla="*/ 1749816 h 2991507"/>
                <a:gd name="connsiteX8" fmla="*/ 1962085 w 1983014"/>
                <a:gd name="connsiteY8" fmla="*/ 1866208 h 2991507"/>
                <a:gd name="connsiteX9" fmla="*/ 1935959 w 1983014"/>
                <a:gd name="connsiteY9" fmla="*/ 1943962 h 2991507"/>
                <a:gd name="connsiteX10" fmla="*/ 1682972 w 1983014"/>
                <a:gd name="connsiteY10" fmla="*/ 2106263 h 2991507"/>
                <a:gd name="connsiteX11" fmla="*/ 1282880 w 1983014"/>
                <a:gd name="connsiteY11" fmla="*/ 2208104 h 2991507"/>
                <a:gd name="connsiteX12" fmla="*/ 965565 w 1983014"/>
                <a:gd name="connsiteY12" fmla="*/ 2195250 h 2991507"/>
                <a:gd name="connsiteX13" fmla="*/ 608473 w 1983014"/>
                <a:gd name="connsiteY13" fmla="*/ 2089164 h 2991507"/>
                <a:gd name="connsiteX14" fmla="*/ 351679 w 1983014"/>
                <a:gd name="connsiteY14" fmla="*/ 1949541 h 2991507"/>
                <a:gd name="connsiteX15" fmla="*/ 321952 w 1983014"/>
                <a:gd name="connsiteY15" fmla="*/ 2002232 h 2991507"/>
                <a:gd name="connsiteX16" fmla="*/ 396789 w 1983014"/>
                <a:gd name="connsiteY16" fmla="*/ 2349194 h 2991507"/>
                <a:gd name="connsiteX17" fmla="*/ 488935 w 1983014"/>
                <a:gd name="connsiteY17" fmla="*/ 2732957 h 2991507"/>
                <a:gd name="connsiteX18" fmla="*/ 552973 w 1983014"/>
                <a:gd name="connsiteY18" fmla="*/ 2882494 h 2991507"/>
                <a:gd name="connsiteX19" fmla="*/ 250492 w 1983014"/>
                <a:gd name="connsiteY19" fmla="*/ 2991507 h 2991507"/>
                <a:gd name="connsiteX20" fmla="*/ 78078 w 1983014"/>
                <a:gd name="connsiteY20" fmla="*/ 2358824 h 2991507"/>
                <a:gd name="connsiteX21" fmla="*/ 129 w 1983014"/>
                <a:gd name="connsiteY21" fmla="*/ 1690577 h 2991507"/>
                <a:gd name="connsiteX22" fmla="*/ 119976 w 1983014"/>
                <a:gd name="connsiteY22" fmla="*/ 908009 h 2991507"/>
                <a:gd name="connsiteX23" fmla="*/ 308108 w 1983014"/>
                <a:gd name="connsiteY23" fmla="*/ 433148 h 2991507"/>
                <a:gd name="connsiteX24" fmla="*/ 473615 w 1983014"/>
                <a:gd name="connsiteY24" fmla="*/ 172515 h 2991507"/>
                <a:gd name="connsiteX25" fmla="*/ 642466 w 1983014"/>
                <a:gd name="connsiteY25" fmla="*/ 0 h 2991507"/>
                <a:gd name="connsiteX26" fmla="*/ 761688 w 1983014"/>
                <a:gd name="connsiteY26" fmla="*/ 332056 h 2991507"/>
                <a:gd name="connsiteX27" fmla="*/ 754574 w 1983014"/>
                <a:gd name="connsiteY27" fmla="*/ 678085 h 2991507"/>
                <a:gd name="connsiteX28" fmla="*/ 577472 w 1983014"/>
                <a:gd name="connsiteY28" fmla="*/ 1005788 h 2991507"/>
                <a:gd name="connsiteX29" fmla="*/ 579946 w 1983014"/>
                <a:gd name="connsiteY29" fmla="*/ 1049853 h 2991507"/>
                <a:gd name="connsiteX30" fmla="*/ 998684 w 1983014"/>
                <a:gd name="connsiteY30" fmla="*/ 813397 h 2991507"/>
                <a:gd name="connsiteX31" fmla="*/ 1491078 w 1983014"/>
                <a:gd name="connsiteY31" fmla="*/ 701311 h 2991507"/>
                <a:gd name="connsiteX32" fmla="*/ 1503680 w 1983014"/>
                <a:gd name="connsiteY32" fmla="*/ 708401 h 2991507"/>
                <a:gd name="connsiteX0" fmla="*/ 1503680 w 1983014"/>
                <a:gd name="connsiteY0" fmla="*/ 708401 h 2991507"/>
                <a:gd name="connsiteX1" fmla="*/ 1441087 w 1983014"/>
                <a:gd name="connsiteY1" fmla="*/ 919813 h 2991507"/>
                <a:gd name="connsiteX2" fmla="*/ 1219884 w 1983014"/>
                <a:gd name="connsiteY2" fmla="*/ 1213129 h 2991507"/>
                <a:gd name="connsiteX3" fmla="*/ 939003 w 1983014"/>
                <a:gd name="connsiteY3" fmla="*/ 1450576 h 2991507"/>
                <a:gd name="connsiteX4" fmla="*/ 596742 w 1983014"/>
                <a:gd name="connsiteY4" fmla="*/ 1632245 h 2991507"/>
                <a:gd name="connsiteX5" fmla="*/ 767090 w 1983014"/>
                <a:gd name="connsiteY5" fmla="*/ 1653421 h 2991507"/>
                <a:gd name="connsiteX6" fmla="*/ 1304704 w 1983014"/>
                <a:gd name="connsiteY6" fmla="*/ 1655250 h 2991507"/>
                <a:gd name="connsiteX7" fmla="*/ 1704796 w 1983014"/>
                <a:gd name="connsiteY7" fmla="*/ 1749816 h 2991507"/>
                <a:gd name="connsiteX8" fmla="*/ 1962085 w 1983014"/>
                <a:gd name="connsiteY8" fmla="*/ 1866208 h 2991507"/>
                <a:gd name="connsiteX9" fmla="*/ 1935959 w 1983014"/>
                <a:gd name="connsiteY9" fmla="*/ 1943962 h 2991507"/>
                <a:gd name="connsiteX10" fmla="*/ 1682972 w 1983014"/>
                <a:gd name="connsiteY10" fmla="*/ 2106263 h 2991507"/>
                <a:gd name="connsiteX11" fmla="*/ 1282880 w 1983014"/>
                <a:gd name="connsiteY11" fmla="*/ 2208104 h 2991507"/>
                <a:gd name="connsiteX12" fmla="*/ 965565 w 1983014"/>
                <a:gd name="connsiteY12" fmla="*/ 2195250 h 2991507"/>
                <a:gd name="connsiteX13" fmla="*/ 608473 w 1983014"/>
                <a:gd name="connsiteY13" fmla="*/ 2089164 h 2991507"/>
                <a:gd name="connsiteX14" fmla="*/ 351679 w 1983014"/>
                <a:gd name="connsiteY14" fmla="*/ 1949541 h 2991507"/>
                <a:gd name="connsiteX15" fmla="*/ 342833 w 1983014"/>
                <a:gd name="connsiteY15" fmla="*/ 1997936 h 2991507"/>
                <a:gd name="connsiteX16" fmla="*/ 396789 w 1983014"/>
                <a:gd name="connsiteY16" fmla="*/ 2349194 h 2991507"/>
                <a:gd name="connsiteX17" fmla="*/ 488935 w 1983014"/>
                <a:gd name="connsiteY17" fmla="*/ 2732957 h 2991507"/>
                <a:gd name="connsiteX18" fmla="*/ 552973 w 1983014"/>
                <a:gd name="connsiteY18" fmla="*/ 2882494 h 2991507"/>
                <a:gd name="connsiteX19" fmla="*/ 250492 w 1983014"/>
                <a:gd name="connsiteY19" fmla="*/ 2991507 h 2991507"/>
                <a:gd name="connsiteX20" fmla="*/ 78078 w 1983014"/>
                <a:gd name="connsiteY20" fmla="*/ 2358824 h 2991507"/>
                <a:gd name="connsiteX21" fmla="*/ 129 w 1983014"/>
                <a:gd name="connsiteY21" fmla="*/ 1690577 h 2991507"/>
                <a:gd name="connsiteX22" fmla="*/ 119976 w 1983014"/>
                <a:gd name="connsiteY22" fmla="*/ 908009 h 2991507"/>
                <a:gd name="connsiteX23" fmla="*/ 308108 w 1983014"/>
                <a:gd name="connsiteY23" fmla="*/ 433148 h 2991507"/>
                <a:gd name="connsiteX24" fmla="*/ 473615 w 1983014"/>
                <a:gd name="connsiteY24" fmla="*/ 172515 h 2991507"/>
                <a:gd name="connsiteX25" fmla="*/ 642466 w 1983014"/>
                <a:gd name="connsiteY25" fmla="*/ 0 h 2991507"/>
                <a:gd name="connsiteX26" fmla="*/ 761688 w 1983014"/>
                <a:gd name="connsiteY26" fmla="*/ 332056 h 2991507"/>
                <a:gd name="connsiteX27" fmla="*/ 754574 w 1983014"/>
                <a:gd name="connsiteY27" fmla="*/ 678085 h 2991507"/>
                <a:gd name="connsiteX28" fmla="*/ 577472 w 1983014"/>
                <a:gd name="connsiteY28" fmla="*/ 1005788 h 2991507"/>
                <a:gd name="connsiteX29" fmla="*/ 579946 w 1983014"/>
                <a:gd name="connsiteY29" fmla="*/ 1049853 h 2991507"/>
                <a:gd name="connsiteX30" fmla="*/ 998684 w 1983014"/>
                <a:gd name="connsiteY30" fmla="*/ 813397 h 2991507"/>
                <a:gd name="connsiteX31" fmla="*/ 1491078 w 1983014"/>
                <a:gd name="connsiteY31" fmla="*/ 701311 h 2991507"/>
                <a:gd name="connsiteX32" fmla="*/ 1503680 w 1983014"/>
                <a:gd name="connsiteY32" fmla="*/ 708401 h 2991507"/>
                <a:gd name="connsiteX0" fmla="*/ 1503680 w 1983014"/>
                <a:gd name="connsiteY0" fmla="*/ 708401 h 2991507"/>
                <a:gd name="connsiteX1" fmla="*/ 1441087 w 1983014"/>
                <a:gd name="connsiteY1" fmla="*/ 919813 h 2991507"/>
                <a:gd name="connsiteX2" fmla="*/ 1219884 w 1983014"/>
                <a:gd name="connsiteY2" fmla="*/ 1213129 h 2991507"/>
                <a:gd name="connsiteX3" fmla="*/ 939003 w 1983014"/>
                <a:gd name="connsiteY3" fmla="*/ 1450576 h 2991507"/>
                <a:gd name="connsiteX4" fmla="*/ 596742 w 1983014"/>
                <a:gd name="connsiteY4" fmla="*/ 1632245 h 2991507"/>
                <a:gd name="connsiteX5" fmla="*/ 767090 w 1983014"/>
                <a:gd name="connsiteY5" fmla="*/ 1653421 h 2991507"/>
                <a:gd name="connsiteX6" fmla="*/ 1304704 w 1983014"/>
                <a:gd name="connsiteY6" fmla="*/ 1655250 h 2991507"/>
                <a:gd name="connsiteX7" fmla="*/ 1704796 w 1983014"/>
                <a:gd name="connsiteY7" fmla="*/ 1749816 h 2991507"/>
                <a:gd name="connsiteX8" fmla="*/ 1962085 w 1983014"/>
                <a:gd name="connsiteY8" fmla="*/ 1866208 h 2991507"/>
                <a:gd name="connsiteX9" fmla="*/ 1935959 w 1983014"/>
                <a:gd name="connsiteY9" fmla="*/ 1943962 h 2991507"/>
                <a:gd name="connsiteX10" fmla="*/ 1682972 w 1983014"/>
                <a:gd name="connsiteY10" fmla="*/ 2106263 h 2991507"/>
                <a:gd name="connsiteX11" fmla="*/ 1282880 w 1983014"/>
                <a:gd name="connsiteY11" fmla="*/ 2208104 h 2991507"/>
                <a:gd name="connsiteX12" fmla="*/ 965565 w 1983014"/>
                <a:gd name="connsiteY12" fmla="*/ 2195250 h 2991507"/>
                <a:gd name="connsiteX13" fmla="*/ 608473 w 1983014"/>
                <a:gd name="connsiteY13" fmla="*/ 2089164 h 2991507"/>
                <a:gd name="connsiteX14" fmla="*/ 351679 w 1983014"/>
                <a:gd name="connsiteY14" fmla="*/ 1949541 h 2991507"/>
                <a:gd name="connsiteX15" fmla="*/ 342833 w 1983014"/>
                <a:gd name="connsiteY15" fmla="*/ 1997936 h 2991507"/>
                <a:gd name="connsiteX16" fmla="*/ 396789 w 1983014"/>
                <a:gd name="connsiteY16" fmla="*/ 2349194 h 2991507"/>
                <a:gd name="connsiteX17" fmla="*/ 488935 w 1983014"/>
                <a:gd name="connsiteY17" fmla="*/ 2732957 h 2991507"/>
                <a:gd name="connsiteX18" fmla="*/ 552973 w 1983014"/>
                <a:gd name="connsiteY18" fmla="*/ 2882494 h 2991507"/>
                <a:gd name="connsiteX19" fmla="*/ 250492 w 1983014"/>
                <a:gd name="connsiteY19" fmla="*/ 2991507 h 2991507"/>
                <a:gd name="connsiteX20" fmla="*/ 78078 w 1983014"/>
                <a:gd name="connsiteY20" fmla="*/ 2358824 h 2991507"/>
                <a:gd name="connsiteX21" fmla="*/ 129 w 1983014"/>
                <a:gd name="connsiteY21" fmla="*/ 1690577 h 2991507"/>
                <a:gd name="connsiteX22" fmla="*/ 119976 w 1983014"/>
                <a:gd name="connsiteY22" fmla="*/ 908009 h 2991507"/>
                <a:gd name="connsiteX23" fmla="*/ 308108 w 1983014"/>
                <a:gd name="connsiteY23" fmla="*/ 433148 h 2991507"/>
                <a:gd name="connsiteX24" fmla="*/ 473615 w 1983014"/>
                <a:gd name="connsiteY24" fmla="*/ 172515 h 2991507"/>
                <a:gd name="connsiteX25" fmla="*/ 642466 w 1983014"/>
                <a:gd name="connsiteY25" fmla="*/ 0 h 2991507"/>
                <a:gd name="connsiteX26" fmla="*/ 761688 w 1983014"/>
                <a:gd name="connsiteY26" fmla="*/ 332056 h 2991507"/>
                <a:gd name="connsiteX27" fmla="*/ 754574 w 1983014"/>
                <a:gd name="connsiteY27" fmla="*/ 678085 h 2991507"/>
                <a:gd name="connsiteX28" fmla="*/ 577472 w 1983014"/>
                <a:gd name="connsiteY28" fmla="*/ 1005788 h 2991507"/>
                <a:gd name="connsiteX29" fmla="*/ 579946 w 1983014"/>
                <a:gd name="connsiteY29" fmla="*/ 1049853 h 2991507"/>
                <a:gd name="connsiteX30" fmla="*/ 998684 w 1983014"/>
                <a:gd name="connsiteY30" fmla="*/ 813397 h 2991507"/>
                <a:gd name="connsiteX31" fmla="*/ 1491078 w 1983014"/>
                <a:gd name="connsiteY31" fmla="*/ 701311 h 2991507"/>
                <a:gd name="connsiteX32" fmla="*/ 1503680 w 1983014"/>
                <a:gd name="connsiteY32" fmla="*/ 708401 h 2991507"/>
                <a:gd name="connsiteX0" fmla="*/ 1503750 w 1983084"/>
                <a:gd name="connsiteY0" fmla="*/ 708401 h 2991507"/>
                <a:gd name="connsiteX1" fmla="*/ 1441157 w 1983084"/>
                <a:gd name="connsiteY1" fmla="*/ 919813 h 2991507"/>
                <a:gd name="connsiteX2" fmla="*/ 1219954 w 1983084"/>
                <a:gd name="connsiteY2" fmla="*/ 1213129 h 2991507"/>
                <a:gd name="connsiteX3" fmla="*/ 939073 w 1983084"/>
                <a:gd name="connsiteY3" fmla="*/ 1450576 h 2991507"/>
                <a:gd name="connsiteX4" fmla="*/ 596812 w 1983084"/>
                <a:gd name="connsiteY4" fmla="*/ 1632245 h 2991507"/>
                <a:gd name="connsiteX5" fmla="*/ 767160 w 1983084"/>
                <a:gd name="connsiteY5" fmla="*/ 1653421 h 2991507"/>
                <a:gd name="connsiteX6" fmla="*/ 1304774 w 1983084"/>
                <a:gd name="connsiteY6" fmla="*/ 1655250 h 2991507"/>
                <a:gd name="connsiteX7" fmla="*/ 1704866 w 1983084"/>
                <a:gd name="connsiteY7" fmla="*/ 1749816 h 2991507"/>
                <a:gd name="connsiteX8" fmla="*/ 1962155 w 1983084"/>
                <a:gd name="connsiteY8" fmla="*/ 1866208 h 2991507"/>
                <a:gd name="connsiteX9" fmla="*/ 1936029 w 1983084"/>
                <a:gd name="connsiteY9" fmla="*/ 1943962 h 2991507"/>
                <a:gd name="connsiteX10" fmla="*/ 1683042 w 1983084"/>
                <a:gd name="connsiteY10" fmla="*/ 2106263 h 2991507"/>
                <a:gd name="connsiteX11" fmla="*/ 1282950 w 1983084"/>
                <a:gd name="connsiteY11" fmla="*/ 2208104 h 2991507"/>
                <a:gd name="connsiteX12" fmla="*/ 965635 w 1983084"/>
                <a:gd name="connsiteY12" fmla="*/ 2195250 h 2991507"/>
                <a:gd name="connsiteX13" fmla="*/ 608543 w 1983084"/>
                <a:gd name="connsiteY13" fmla="*/ 2089164 h 2991507"/>
                <a:gd name="connsiteX14" fmla="*/ 351749 w 1983084"/>
                <a:gd name="connsiteY14" fmla="*/ 1949541 h 2991507"/>
                <a:gd name="connsiteX15" fmla="*/ 342903 w 1983084"/>
                <a:gd name="connsiteY15" fmla="*/ 1997936 h 2991507"/>
                <a:gd name="connsiteX16" fmla="*/ 396859 w 1983084"/>
                <a:gd name="connsiteY16" fmla="*/ 2349194 h 2991507"/>
                <a:gd name="connsiteX17" fmla="*/ 489005 w 1983084"/>
                <a:gd name="connsiteY17" fmla="*/ 2732957 h 2991507"/>
                <a:gd name="connsiteX18" fmla="*/ 553043 w 1983084"/>
                <a:gd name="connsiteY18" fmla="*/ 2882494 h 2991507"/>
                <a:gd name="connsiteX19" fmla="*/ 250562 w 1983084"/>
                <a:gd name="connsiteY19" fmla="*/ 2991507 h 2991507"/>
                <a:gd name="connsiteX20" fmla="*/ 63305 w 1983084"/>
                <a:gd name="connsiteY20" fmla="*/ 2363639 h 2991507"/>
                <a:gd name="connsiteX21" fmla="*/ 199 w 1983084"/>
                <a:gd name="connsiteY21" fmla="*/ 1690577 h 2991507"/>
                <a:gd name="connsiteX22" fmla="*/ 120046 w 1983084"/>
                <a:gd name="connsiteY22" fmla="*/ 908009 h 2991507"/>
                <a:gd name="connsiteX23" fmla="*/ 308178 w 1983084"/>
                <a:gd name="connsiteY23" fmla="*/ 433148 h 2991507"/>
                <a:gd name="connsiteX24" fmla="*/ 473685 w 1983084"/>
                <a:gd name="connsiteY24" fmla="*/ 172515 h 2991507"/>
                <a:gd name="connsiteX25" fmla="*/ 642536 w 1983084"/>
                <a:gd name="connsiteY25" fmla="*/ 0 h 2991507"/>
                <a:gd name="connsiteX26" fmla="*/ 761758 w 1983084"/>
                <a:gd name="connsiteY26" fmla="*/ 332056 h 2991507"/>
                <a:gd name="connsiteX27" fmla="*/ 754644 w 1983084"/>
                <a:gd name="connsiteY27" fmla="*/ 678085 h 2991507"/>
                <a:gd name="connsiteX28" fmla="*/ 577542 w 1983084"/>
                <a:gd name="connsiteY28" fmla="*/ 1005788 h 2991507"/>
                <a:gd name="connsiteX29" fmla="*/ 580016 w 1983084"/>
                <a:gd name="connsiteY29" fmla="*/ 1049853 h 2991507"/>
                <a:gd name="connsiteX30" fmla="*/ 998754 w 1983084"/>
                <a:gd name="connsiteY30" fmla="*/ 813397 h 2991507"/>
                <a:gd name="connsiteX31" fmla="*/ 1491148 w 1983084"/>
                <a:gd name="connsiteY31" fmla="*/ 701311 h 2991507"/>
                <a:gd name="connsiteX32" fmla="*/ 1503750 w 1983084"/>
                <a:gd name="connsiteY32" fmla="*/ 708401 h 2991507"/>
                <a:gd name="connsiteX0" fmla="*/ 1503751 w 1983085"/>
                <a:gd name="connsiteY0" fmla="*/ 708401 h 2991507"/>
                <a:gd name="connsiteX1" fmla="*/ 1441158 w 1983085"/>
                <a:gd name="connsiteY1" fmla="*/ 919813 h 2991507"/>
                <a:gd name="connsiteX2" fmla="*/ 1219955 w 1983085"/>
                <a:gd name="connsiteY2" fmla="*/ 1213129 h 2991507"/>
                <a:gd name="connsiteX3" fmla="*/ 939074 w 1983085"/>
                <a:gd name="connsiteY3" fmla="*/ 1450576 h 2991507"/>
                <a:gd name="connsiteX4" fmla="*/ 596813 w 1983085"/>
                <a:gd name="connsiteY4" fmla="*/ 1632245 h 2991507"/>
                <a:gd name="connsiteX5" fmla="*/ 767161 w 1983085"/>
                <a:gd name="connsiteY5" fmla="*/ 1653421 h 2991507"/>
                <a:gd name="connsiteX6" fmla="*/ 1304775 w 1983085"/>
                <a:gd name="connsiteY6" fmla="*/ 1655250 h 2991507"/>
                <a:gd name="connsiteX7" fmla="*/ 1704867 w 1983085"/>
                <a:gd name="connsiteY7" fmla="*/ 1749816 h 2991507"/>
                <a:gd name="connsiteX8" fmla="*/ 1962156 w 1983085"/>
                <a:gd name="connsiteY8" fmla="*/ 1866208 h 2991507"/>
                <a:gd name="connsiteX9" fmla="*/ 1936030 w 1983085"/>
                <a:gd name="connsiteY9" fmla="*/ 1943962 h 2991507"/>
                <a:gd name="connsiteX10" fmla="*/ 1683043 w 1983085"/>
                <a:gd name="connsiteY10" fmla="*/ 2106263 h 2991507"/>
                <a:gd name="connsiteX11" fmla="*/ 1282951 w 1983085"/>
                <a:gd name="connsiteY11" fmla="*/ 2208104 h 2991507"/>
                <a:gd name="connsiteX12" fmla="*/ 965636 w 1983085"/>
                <a:gd name="connsiteY12" fmla="*/ 2195250 h 2991507"/>
                <a:gd name="connsiteX13" fmla="*/ 608544 w 1983085"/>
                <a:gd name="connsiteY13" fmla="*/ 2089164 h 2991507"/>
                <a:gd name="connsiteX14" fmla="*/ 351750 w 1983085"/>
                <a:gd name="connsiteY14" fmla="*/ 1949541 h 2991507"/>
                <a:gd name="connsiteX15" fmla="*/ 342904 w 1983085"/>
                <a:gd name="connsiteY15" fmla="*/ 1997936 h 2991507"/>
                <a:gd name="connsiteX16" fmla="*/ 396860 w 1983085"/>
                <a:gd name="connsiteY16" fmla="*/ 2349194 h 2991507"/>
                <a:gd name="connsiteX17" fmla="*/ 509109 w 1983085"/>
                <a:gd name="connsiteY17" fmla="*/ 2762247 h 2991507"/>
                <a:gd name="connsiteX18" fmla="*/ 553044 w 1983085"/>
                <a:gd name="connsiteY18" fmla="*/ 2882494 h 2991507"/>
                <a:gd name="connsiteX19" fmla="*/ 250563 w 1983085"/>
                <a:gd name="connsiteY19" fmla="*/ 2991507 h 2991507"/>
                <a:gd name="connsiteX20" fmla="*/ 63306 w 1983085"/>
                <a:gd name="connsiteY20" fmla="*/ 2363639 h 2991507"/>
                <a:gd name="connsiteX21" fmla="*/ 200 w 1983085"/>
                <a:gd name="connsiteY21" fmla="*/ 1690577 h 2991507"/>
                <a:gd name="connsiteX22" fmla="*/ 120047 w 1983085"/>
                <a:gd name="connsiteY22" fmla="*/ 908009 h 2991507"/>
                <a:gd name="connsiteX23" fmla="*/ 308179 w 1983085"/>
                <a:gd name="connsiteY23" fmla="*/ 433148 h 2991507"/>
                <a:gd name="connsiteX24" fmla="*/ 473686 w 1983085"/>
                <a:gd name="connsiteY24" fmla="*/ 172515 h 2991507"/>
                <a:gd name="connsiteX25" fmla="*/ 642537 w 1983085"/>
                <a:gd name="connsiteY25" fmla="*/ 0 h 2991507"/>
                <a:gd name="connsiteX26" fmla="*/ 761759 w 1983085"/>
                <a:gd name="connsiteY26" fmla="*/ 332056 h 2991507"/>
                <a:gd name="connsiteX27" fmla="*/ 754645 w 1983085"/>
                <a:gd name="connsiteY27" fmla="*/ 678085 h 2991507"/>
                <a:gd name="connsiteX28" fmla="*/ 577543 w 1983085"/>
                <a:gd name="connsiteY28" fmla="*/ 1005788 h 2991507"/>
                <a:gd name="connsiteX29" fmla="*/ 580017 w 1983085"/>
                <a:gd name="connsiteY29" fmla="*/ 1049853 h 2991507"/>
                <a:gd name="connsiteX30" fmla="*/ 998755 w 1983085"/>
                <a:gd name="connsiteY30" fmla="*/ 813397 h 2991507"/>
                <a:gd name="connsiteX31" fmla="*/ 1491149 w 1983085"/>
                <a:gd name="connsiteY31" fmla="*/ 701311 h 2991507"/>
                <a:gd name="connsiteX32" fmla="*/ 1503751 w 1983085"/>
                <a:gd name="connsiteY32" fmla="*/ 708401 h 2991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983085" h="2991507">
                  <a:moveTo>
                    <a:pt x="1503751" y="708401"/>
                  </a:moveTo>
                  <a:cubicBezTo>
                    <a:pt x="1523712" y="737061"/>
                    <a:pt x="1480707" y="845173"/>
                    <a:pt x="1441158" y="919813"/>
                  </a:cubicBezTo>
                  <a:cubicBezTo>
                    <a:pt x="1395959" y="1005116"/>
                    <a:pt x="1303636" y="1124669"/>
                    <a:pt x="1219955" y="1213129"/>
                  </a:cubicBezTo>
                  <a:cubicBezTo>
                    <a:pt x="1136275" y="1301590"/>
                    <a:pt x="1042931" y="1380723"/>
                    <a:pt x="939074" y="1450576"/>
                  </a:cubicBezTo>
                  <a:cubicBezTo>
                    <a:pt x="835217" y="1520429"/>
                    <a:pt x="606345" y="1620692"/>
                    <a:pt x="596813" y="1632245"/>
                  </a:cubicBezTo>
                  <a:cubicBezTo>
                    <a:pt x="587281" y="1643798"/>
                    <a:pt x="649167" y="1649587"/>
                    <a:pt x="767161" y="1653421"/>
                  </a:cubicBezTo>
                  <a:cubicBezTo>
                    <a:pt x="885155" y="1657255"/>
                    <a:pt x="1148491" y="1639184"/>
                    <a:pt x="1304775" y="1655250"/>
                  </a:cubicBezTo>
                  <a:cubicBezTo>
                    <a:pt x="1461059" y="1671316"/>
                    <a:pt x="1595303" y="1714658"/>
                    <a:pt x="1704867" y="1749816"/>
                  </a:cubicBezTo>
                  <a:cubicBezTo>
                    <a:pt x="1814430" y="1784976"/>
                    <a:pt x="1923629" y="1833850"/>
                    <a:pt x="1962156" y="1866208"/>
                  </a:cubicBezTo>
                  <a:cubicBezTo>
                    <a:pt x="2000683" y="1898565"/>
                    <a:pt x="1982548" y="1903952"/>
                    <a:pt x="1936030" y="1943962"/>
                  </a:cubicBezTo>
                  <a:cubicBezTo>
                    <a:pt x="1889511" y="1983971"/>
                    <a:pt x="1791890" y="2062239"/>
                    <a:pt x="1683043" y="2106263"/>
                  </a:cubicBezTo>
                  <a:cubicBezTo>
                    <a:pt x="1574197" y="2150286"/>
                    <a:pt x="1402519" y="2193274"/>
                    <a:pt x="1282951" y="2208104"/>
                  </a:cubicBezTo>
                  <a:cubicBezTo>
                    <a:pt x="1163382" y="2222935"/>
                    <a:pt x="1078036" y="2215074"/>
                    <a:pt x="965636" y="2195250"/>
                  </a:cubicBezTo>
                  <a:cubicBezTo>
                    <a:pt x="853235" y="2175427"/>
                    <a:pt x="710858" y="2130115"/>
                    <a:pt x="608544" y="2089164"/>
                  </a:cubicBezTo>
                  <a:cubicBezTo>
                    <a:pt x="506230" y="2048213"/>
                    <a:pt x="368968" y="1961518"/>
                    <a:pt x="351750" y="1949541"/>
                  </a:cubicBezTo>
                  <a:cubicBezTo>
                    <a:pt x="334532" y="1937564"/>
                    <a:pt x="335386" y="1931327"/>
                    <a:pt x="342904" y="1997936"/>
                  </a:cubicBezTo>
                  <a:cubicBezTo>
                    <a:pt x="350422" y="2064545"/>
                    <a:pt x="369159" y="2221809"/>
                    <a:pt x="396860" y="2349194"/>
                  </a:cubicBezTo>
                  <a:cubicBezTo>
                    <a:pt x="424561" y="2476579"/>
                    <a:pt x="467735" y="2639985"/>
                    <a:pt x="509109" y="2762247"/>
                  </a:cubicBezTo>
                  <a:lnTo>
                    <a:pt x="553044" y="2882494"/>
                  </a:lnTo>
                  <a:cubicBezTo>
                    <a:pt x="473777" y="2939687"/>
                    <a:pt x="326860" y="2968014"/>
                    <a:pt x="250563" y="2991507"/>
                  </a:cubicBezTo>
                  <a:cubicBezTo>
                    <a:pt x="170949" y="2783480"/>
                    <a:pt x="105033" y="2580461"/>
                    <a:pt x="63306" y="2363639"/>
                  </a:cubicBezTo>
                  <a:cubicBezTo>
                    <a:pt x="21579" y="2146817"/>
                    <a:pt x="-2461" y="1929490"/>
                    <a:pt x="200" y="1690577"/>
                  </a:cubicBezTo>
                  <a:cubicBezTo>
                    <a:pt x="2859" y="1451663"/>
                    <a:pt x="68717" y="1117581"/>
                    <a:pt x="120047" y="908009"/>
                  </a:cubicBezTo>
                  <a:cubicBezTo>
                    <a:pt x="171377" y="698438"/>
                    <a:pt x="249239" y="555730"/>
                    <a:pt x="308179" y="433148"/>
                  </a:cubicBezTo>
                  <a:cubicBezTo>
                    <a:pt x="367119" y="310566"/>
                    <a:pt x="414822" y="245163"/>
                    <a:pt x="473686" y="172515"/>
                  </a:cubicBezTo>
                  <a:cubicBezTo>
                    <a:pt x="525192" y="108949"/>
                    <a:pt x="595112" y="17610"/>
                    <a:pt x="642537" y="0"/>
                  </a:cubicBezTo>
                  <a:cubicBezTo>
                    <a:pt x="709556" y="115352"/>
                    <a:pt x="737990" y="210065"/>
                    <a:pt x="761759" y="332056"/>
                  </a:cubicBezTo>
                  <a:cubicBezTo>
                    <a:pt x="780973" y="477891"/>
                    <a:pt x="781276" y="547748"/>
                    <a:pt x="754645" y="678085"/>
                  </a:cubicBezTo>
                  <a:cubicBezTo>
                    <a:pt x="727497" y="810951"/>
                    <a:pt x="606647" y="943826"/>
                    <a:pt x="577543" y="1005788"/>
                  </a:cubicBezTo>
                  <a:cubicBezTo>
                    <a:pt x="548438" y="1067749"/>
                    <a:pt x="509816" y="1081918"/>
                    <a:pt x="580017" y="1049853"/>
                  </a:cubicBezTo>
                  <a:cubicBezTo>
                    <a:pt x="650219" y="1017789"/>
                    <a:pt x="846899" y="871489"/>
                    <a:pt x="998755" y="813397"/>
                  </a:cubicBezTo>
                  <a:cubicBezTo>
                    <a:pt x="1150609" y="755308"/>
                    <a:pt x="1446228" y="697135"/>
                    <a:pt x="1491149" y="701311"/>
                  </a:cubicBezTo>
                  <a:cubicBezTo>
                    <a:pt x="1496764" y="701833"/>
                    <a:pt x="1500901" y="704307"/>
                    <a:pt x="1503751" y="708401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7" name="Título 1">
            <a:extLst>
              <a:ext uri="{FF2B5EF4-FFF2-40B4-BE49-F238E27FC236}">
                <a16:creationId xmlns:a16="http://schemas.microsoft.com/office/drawing/2014/main" id="{5C2C853B-D2B9-4436-A28E-862E75401644}"/>
              </a:ext>
            </a:extLst>
          </p:cNvPr>
          <p:cNvSpPr txBox="1">
            <a:spLocks/>
          </p:cNvSpPr>
          <p:nvPr/>
        </p:nvSpPr>
        <p:spPr>
          <a:xfrm>
            <a:off x="2801029" y="2277323"/>
            <a:ext cx="3215395" cy="5851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>
                <a:solidFill>
                  <a:schemeClr val="tx2"/>
                </a:solidFill>
              </a:rPr>
              <a:t>BIBLIOGRAFÍA</a:t>
            </a:r>
          </a:p>
        </p:txBody>
      </p:sp>
      <p:sp>
        <p:nvSpPr>
          <p:cNvPr id="21" name="Content Placeholder 8">
            <a:extLst>
              <a:ext uri="{FF2B5EF4-FFF2-40B4-BE49-F238E27FC236}">
                <a16:creationId xmlns:a16="http://schemas.microsoft.com/office/drawing/2014/main" id="{A9059B02-B82A-480C-9DB7-0046692F7331}"/>
              </a:ext>
            </a:extLst>
          </p:cNvPr>
          <p:cNvSpPr txBox="1">
            <a:spLocks/>
          </p:cNvSpPr>
          <p:nvPr/>
        </p:nvSpPr>
        <p:spPr>
          <a:xfrm>
            <a:off x="1008477" y="2815328"/>
            <a:ext cx="7150607" cy="404267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es-E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Manual Práctico para la Evaluación del Riesgo Ergonómico y Psicosocial Hospitalario,</a:t>
            </a:r>
            <a:r>
              <a:rPr lang="es-ES" sz="1400" b="1" dirty="0"/>
              <a:t> INVASSAT</a:t>
            </a:r>
            <a:r>
              <a:rPr lang="es-E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 2008.</a:t>
            </a:r>
          </a:p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es-E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Manual Práctico para la Evaluación del riesgo Ergonómico,</a:t>
            </a:r>
            <a:r>
              <a:rPr lang="es-ES" sz="1400" b="1" dirty="0"/>
              <a:t> INVASSAT 2013</a:t>
            </a:r>
          </a:p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es-E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Manual Práctico para la Evaluación del Riesgo Ergonómico y Psicosocial en el sector sanitario y sociosanitario,</a:t>
            </a:r>
            <a:r>
              <a:rPr lang="es-ES" sz="1400" b="1" dirty="0"/>
              <a:t> INVASSAT</a:t>
            </a:r>
            <a:r>
              <a:rPr lang="es-E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 2015.</a:t>
            </a:r>
          </a:p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es-E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Método REBA (Rapid </a:t>
            </a:r>
            <a:r>
              <a:rPr lang="es-ES" sz="1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Entire</a:t>
            </a:r>
            <a:r>
              <a:rPr lang="es-E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Body</a:t>
            </a:r>
            <a:r>
              <a:rPr lang="es-E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Assessment</a:t>
            </a:r>
            <a:r>
              <a:rPr lang="es-E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es-ES" sz="1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Hignett</a:t>
            </a:r>
            <a:r>
              <a:rPr lang="es-E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s-ES" sz="1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McAtamney</a:t>
            </a:r>
            <a:r>
              <a:rPr lang="es-E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 (Nottingham, 2000).</a:t>
            </a:r>
          </a:p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es-E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 Escala de Percepción de Esfuerzo (Borg, 1985).</a:t>
            </a:r>
          </a:p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en-U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Snook, S.H. and </a:t>
            </a:r>
            <a:r>
              <a:rPr lang="en-US" sz="1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Ciriello</a:t>
            </a:r>
            <a:r>
              <a:rPr lang="en-U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, V.M.; The design of manual handling tasks: revised tables of maximum acceptable weights and forces, Ergonomics 1991, vol 34, no. 9, 1197-1213).</a:t>
            </a:r>
          </a:p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es-E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Guía técnica para la Evaluación y Prevención de los Riesgos Relativos a la Manipulación Manual de Cargas, 2009.</a:t>
            </a:r>
          </a:p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es-E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UNE EN 1005-5 (Seguridad de las máquinas. Comportamiento físico del ser humano. Parte 5, 2007.</a:t>
            </a:r>
          </a:p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en-U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ISO 11228-3 (Ergonomics, Manual handling, Part 3, 2007.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es-ES" sz="1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06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7" grpId="0"/>
      <p:bldP spid="21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605</Words>
  <Application>Microsoft Office PowerPoint</Application>
  <PresentationFormat>Panorámica</PresentationFormat>
  <Paragraphs>55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8" baseType="lpstr">
      <vt:lpstr>NSimSun</vt:lpstr>
      <vt:lpstr>Arial</vt:lpstr>
      <vt:lpstr>Calibri</vt:lpstr>
      <vt:lpstr>Calibri Light</vt:lpstr>
      <vt:lpstr>DejaVu Sans Mono</vt:lpstr>
      <vt:lpstr>Poppins Medium</vt:lpstr>
      <vt:lpstr>Teko Medium</vt:lpstr>
      <vt:lpstr>Times New Roman</vt:lpstr>
      <vt:lpstr>Wingdings</vt:lpstr>
      <vt:lpstr>Tema de Office</vt:lpstr>
      <vt:lpstr>Presentación de PowerPoint</vt:lpstr>
      <vt:lpstr>INTRODUCCIÓN</vt:lpstr>
      <vt:lpstr>OBJETIVOS</vt:lpstr>
      <vt:lpstr>METODOLOGÍA</vt:lpstr>
      <vt:lpstr>METODOLOGÍA</vt:lpstr>
      <vt:lpstr>RESULTADOS</vt:lpstr>
      <vt:lpstr>CONCLUSIONES</vt:lpstr>
      <vt:lpstr>CONCLUSIONES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Civantos Ruiz, Manuel</dc:creator>
  <cp:lastModifiedBy>Civantos Ruiz, Manuel</cp:lastModifiedBy>
  <cp:revision>17</cp:revision>
  <dcterms:created xsi:type="dcterms:W3CDTF">2023-10-10T10:44:22Z</dcterms:created>
  <dcterms:modified xsi:type="dcterms:W3CDTF">2023-10-11T12:08:11Z</dcterms:modified>
</cp:coreProperties>
</file>